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8" r:id="rId2"/>
    <p:sldId id="278" r:id="rId3"/>
    <p:sldId id="260" r:id="rId4"/>
    <p:sldId id="264" r:id="rId5"/>
    <p:sldId id="385" r:id="rId6"/>
    <p:sldId id="386" r:id="rId7"/>
    <p:sldId id="387" r:id="rId8"/>
    <p:sldId id="390" r:id="rId9"/>
    <p:sldId id="388" r:id="rId10"/>
    <p:sldId id="391" r:id="rId11"/>
    <p:sldId id="389" r:id="rId12"/>
    <p:sldId id="392" r:id="rId13"/>
    <p:sldId id="393" r:id="rId14"/>
    <p:sldId id="394" r:id="rId15"/>
    <p:sldId id="395" r:id="rId16"/>
    <p:sldId id="396" r:id="rId17"/>
    <p:sldId id="398" r:id="rId18"/>
    <p:sldId id="399" r:id="rId19"/>
    <p:sldId id="400" r:id="rId20"/>
    <p:sldId id="401" r:id="rId21"/>
    <p:sldId id="403" r:id="rId22"/>
    <p:sldId id="405" r:id="rId23"/>
    <p:sldId id="404" r:id="rId24"/>
  </p:sldIdLst>
  <p:sldSz cx="9144000" cy="6858000" type="screen4x3"/>
  <p:notesSz cx="7099300" cy="10234613"/>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249" autoAdjust="0"/>
  </p:normalViewPr>
  <p:slideViewPr>
    <p:cSldViewPr>
      <p:cViewPr varScale="1">
        <p:scale>
          <a:sx n="82" d="100"/>
          <a:sy n="82" d="100"/>
        </p:scale>
        <p:origin x="1478"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F1B2DA-5704-41F1-B0BE-79A40F8CD4ED}"/>
              </a:ext>
            </a:extLst>
          </p:cNvPr>
          <p:cNvSpPr>
            <a:spLocks noGrp="1"/>
          </p:cNvSpPr>
          <p:nvPr>
            <p:ph type="hdr" sz="quarter"/>
          </p:nvPr>
        </p:nvSpPr>
        <p:spPr>
          <a:xfrm>
            <a:off x="0" y="0"/>
            <a:ext cx="3076575" cy="511175"/>
          </a:xfrm>
          <a:prstGeom prst="rect">
            <a:avLst/>
          </a:prstGeom>
        </p:spPr>
        <p:txBody>
          <a:bodyPr vert="horz" wrap="square" lIns="99048" tIns="49524" rIns="99048" bIns="49524" numCol="1" anchor="t" anchorCtr="0" compatLnSpc="1">
            <a:prstTxWarp prst="textNoShape">
              <a:avLst/>
            </a:prstTxWarp>
          </a:bodyPr>
          <a:lstStyle>
            <a:lvl1pPr eaLnBrk="1" hangingPunct="1">
              <a:defRPr sz="1300"/>
            </a:lvl1pPr>
          </a:lstStyle>
          <a:p>
            <a:pPr>
              <a:defRPr/>
            </a:pPr>
            <a:endParaRPr lang="en-US"/>
          </a:p>
        </p:txBody>
      </p:sp>
      <p:sp>
        <p:nvSpPr>
          <p:cNvPr id="3" name="Date Placeholder 2">
            <a:extLst>
              <a:ext uri="{FF2B5EF4-FFF2-40B4-BE49-F238E27FC236}">
                <a16:creationId xmlns:a16="http://schemas.microsoft.com/office/drawing/2014/main" id="{DB04E40A-CC25-41CA-A568-996B3115ECE0}"/>
              </a:ext>
            </a:extLst>
          </p:cNvPr>
          <p:cNvSpPr>
            <a:spLocks noGrp="1"/>
          </p:cNvSpPr>
          <p:nvPr>
            <p:ph type="dt" sz="quarter" idx="1"/>
          </p:nvPr>
        </p:nvSpPr>
        <p:spPr>
          <a:xfrm>
            <a:off x="4021138" y="0"/>
            <a:ext cx="3076575" cy="511175"/>
          </a:xfrm>
          <a:prstGeom prst="rect">
            <a:avLst/>
          </a:prstGeom>
        </p:spPr>
        <p:txBody>
          <a:bodyPr vert="horz" wrap="square" lIns="99048" tIns="49524" rIns="99048" bIns="49524" numCol="1" anchor="t" anchorCtr="0" compatLnSpc="1">
            <a:prstTxWarp prst="textNoShape">
              <a:avLst/>
            </a:prstTxWarp>
          </a:bodyPr>
          <a:lstStyle>
            <a:lvl1pPr algn="r" eaLnBrk="1" hangingPunct="1">
              <a:defRPr sz="1300"/>
            </a:lvl1pPr>
          </a:lstStyle>
          <a:p>
            <a:pPr>
              <a:defRPr/>
            </a:pPr>
            <a:fld id="{60F9D256-7690-4FB9-A9FF-EB71ED8A543E}" type="datetimeFigureOut">
              <a:rPr lang="en-US"/>
              <a:pPr>
                <a:defRPr/>
              </a:pPr>
              <a:t>1/22/2021</a:t>
            </a:fld>
            <a:endParaRPr lang="en-US"/>
          </a:p>
        </p:txBody>
      </p:sp>
      <p:sp>
        <p:nvSpPr>
          <p:cNvPr id="4" name="Footer Placeholder 3">
            <a:extLst>
              <a:ext uri="{FF2B5EF4-FFF2-40B4-BE49-F238E27FC236}">
                <a16:creationId xmlns:a16="http://schemas.microsoft.com/office/drawing/2014/main" id="{CA1571AE-197C-41EF-A1DA-FC05AF95E086}"/>
              </a:ext>
            </a:extLst>
          </p:cNvPr>
          <p:cNvSpPr>
            <a:spLocks noGrp="1"/>
          </p:cNvSpPr>
          <p:nvPr>
            <p:ph type="ftr" sz="quarter" idx="2"/>
          </p:nvPr>
        </p:nvSpPr>
        <p:spPr>
          <a:xfrm>
            <a:off x="0" y="9721850"/>
            <a:ext cx="3076575" cy="511175"/>
          </a:xfrm>
          <a:prstGeom prst="rect">
            <a:avLst/>
          </a:prstGeom>
        </p:spPr>
        <p:txBody>
          <a:bodyPr vert="horz" wrap="square" lIns="99048" tIns="49524" rIns="99048" bIns="49524" numCol="1" anchor="b" anchorCtr="0" compatLnSpc="1">
            <a:prstTxWarp prst="textNoShape">
              <a:avLst/>
            </a:prstTxWarp>
          </a:bodyPr>
          <a:lstStyle>
            <a:lvl1pPr eaLnBrk="1" hangingPunct="1">
              <a:defRPr sz="1300"/>
            </a:lvl1pPr>
          </a:lstStyle>
          <a:p>
            <a:pPr>
              <a:defRPr/>
            </a:pPr>
            <a:endParaRPr lang="en-US"/>
          </a:p>
        </p:txBody>
      </p:sp>
      <p:sp>
        <p:nvSpPr>
          <p:cNvPr id="5" name="Slide Number Placeholder 4">
            <a:extLst>
              <a:ext uri="{FF2B5EF4-FFF2-40B4-BE49-F238E27FC236}">
                <a16:creationId xmlns:a16="http://schemas.microsoft.com/office/drawing/2014/main" id="{D4BB09FC-1C8D-45C8-B386-37692A5F9FC4}"/>
              </a:ext>
            </a:extLst>
          </p:cNvPr>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prstTxWarp prst="textNoShape">
              <a:avLst/>
            </a:prstTxWarp>
          </a:bodyPr>
          <a:lstStyle>
            <a:lvl1pPr algn="r" eaLnBrk="1" hangingPunct="1">
              <a:defRPr sz="1300" smtClean="0"/>
            </a:lvl1pPr>
          </a:lstStyle>
          <a:p>
            <a:pPr>
              <a:defRPr/>
            </a:pPr>
            <a:fld id="{05289990-A890-465B-B021-EEF8B2F3A60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575" cy="512763"/>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4021138" y="0"/>
            <a:ext cx="3076575" cy="512763"/>
          </a:xfrm>
          <a:prstGeom prst="rect">
            <a:avLst/>
          </a:prstGeom>
        </p:spPr>
        <p:txBody>
          <a:bodyPr vert="horz" lIns="91440" tIns="45720" rIns="91440" bIns="45720" rtlCol="0"/>
          <a:lstStyle>
            <a:lvl1pPr algn="r">
              <a:defRPr sz="1200"/>
            </a:lvl1pPr>
          </a:lstStyle>
          <a:p>
            <a:fld id="{7E7E04F5-20AE-4469-B541-9BDDAC0CDABE}" type="datetimeFigureOut">
              <a:rPr lang="en-ID" smtClean="0"/>
              <a:t>22/01/2021</a:t>
            </a:fld>
            <a:endParaRPr lang="en-ID"/>
          </a:p>
        </p:txBody>
      </p:sp>
      <p:sp>
        <p:nvSpPr>
          <p:cNvPr id="4" name="Slide Image Placeholder 3"/>
          <p:cNvSpPr>
            <a:spLocks noGrp="1" noRot="1" noChangeAspect="1"/>
          </p:cNvSpPr>
          <p:nvPr>
            <p:ph type="sldImg" idx="2"/>
          </p:nvPr>
        </p:nvSpPr>
        <p:spPr>
          <a:xfrm>
            <a:off x="1246188" y="1279525"/>
            <a:ext cx="4606925" cy="34544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709613" y="4926013"/>
            <a:ext cx="5680075" cy="40290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4021138" y="9721850"/>
            <a:ext cx="3076575" cy="512763"/>
          </a:xfrm>
          <a:prstGeom prst="rect">
            <a:avLst/>
          </a:prstGeom>
        </p:spPr>
        <p:txBody>
          <a:bodyPr vert="horz" lIns="91440" tIns="45720" rIns="91440" bIns="45720" rtlCol="0" anchor="b"/>
          <a:lstStyle>
            <a:lvl1pPr algn="r">
              <a:defRPr sz="1200"/>
            </a:lvl1pPr>
          </a:lstStyle>
          <a:p>
            <a:fld id="{7C010AD9-C278-4CF1-AAA4-625FD3CE85AF}" type="slidenum">
              <a:rPr lang="en-ID" smtClean="0"/>
              <a:t>‹#›</a:t>
            </a:fld>
            <a:endParaRPr lang="en-ID"/>
          </a:p>
        </p:txBody>
      </p:sp>
    </p:spTree>
    <p:extLst>
      <p:ext uri="{BB962C8B-B14F-4D97-AF65-F5344CB8AC3E}">
        <p14:creationId xmlns:p14="http://schemas.microsoft.com/office/powerpoint/2010/main" val="369250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7C010AD9-C278-4CF1-AAA4-625FD3CE85AF}" type="slidenum">
              <a:rPr lang="en-ID" smtClean="0"/>
              <a:t>19</a:t>
            </a:fld>
            <a:endParaRPr lang="en-ID"/>
          </a:p>
        </p:txBody>
      </p:sp>
    </p:spTree>
    <p:extLst>
      <p:ext uri="{BB962C8B-B14F-4D97-AF65-F5344CB8AC3E}">
        <p14:creationId xmlns:p14="http://schemas.microsoft.com/office/powerpoint/2010/main" val="6452717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F00274CD-8878-44E1-9438-3560987AD07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5" name="Date Placeholder 3">
            <a:extLst>
              <a:ext uri="{FF2B5EF4-FFF2-40B4-BE49-F238E27FC236}">
                <a16:creationId xmlns:a16="http://schemas.microsoft.com/office/drawing/2014/main" id="{7403DF80-488E-4150-BBED-CFC69E94054D}"/>
              </a:ext>
            </a:extLst>
          </p:cNvPr>
          <p:cNvSpPr>
            <a:spLocks noGrp="1"/>
          </p:cNvSpPr>
          <p:nvPr>
            <p:ph type="dt" sz="half" idx="10"/>
          </p:nvPr>
        </p:nvSpPr>
        <p:spPr/>
        <p:txBody>
          <a:bodyPr/>
          <a:lstStyle>
            <a:lvl1pPr>
              <a:defRPr/>
            </a:lvl1pPr>
          </a:lstStyle>
          <a:p>
            <a:pPr>
              <a:defRPr/>
            </a:pPr>
            <a:fld id="{F2B0F254-FDD7-4C8B-8E88-9AA1738888B3}" type="datetimeFigureOut">
              <a:rPr lang="en-US"/>
              <a:pPr>
                <a:defRPr/>
              </a:pPr>
              <a:t>1/22/2021</a:t>
            </a:fld>
            <a:endParaRPr lang="en-US"/>
          </a:p>
        </p:txBody>
      </p:sp>
      <p:sp>
        <p:nvSpPr>
          <p:cNvPr id="6" name="Footer Placeholder 4">
            <a:extLst>
              <a:ext uri="{FF2B5EF4-FFF2-40B4-BE49-F238E27FC236}">
                <a16:creationId xmlns:a16="http://schemas.microsoft.com/office/drawing/2014/main" id="{95D7D0A7-3B8E-4B08-B961-957814ED412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9D4FA85-329A-45AF-A6E4-C6431728455B}"/>
              </a:ext>
            </a:extLst>
          </p:cNvPr>
          <p:cNvSpPr>
            <a:spLocks noGrp="1"/>
          </p:cNvSpPr>
          <p:nvPr>
            <p:ph type="sldNum" sz="quarter" idx="12"/>
          </p:nvPr>
        </p:nvSpPr>
        <p:spPr/>
        <p:txBody>
          <a:bodyPr/>
          <a:lstStyle>
            <a:lvl1pPr>
              <a:defRPr smtClean="0"/>
            </a:lvl1pPr>
          </a:lstStyle>
          <a:p>
            <a:pPr>
              <a:defRPr/>
            </a:pPr>
            <a:fld id="{A912AE2C-C7AC-49EB-9332-921A302F1891}" type="slidenum">
              <a:rPr lang="en-US" altLang="en-US"/>
              <a:pPr>
                <a:defRPr/>
              </a:pPr>
              <a:t>‹#›</a:t>
            </a:fld>
            <a:endParaRPr lang="en-US" altLang="en-US"/>
          </a:p>
        </p:txBody>
      </p:sp>
    </p:spTree>
    <p:extLst>
      <p:ext uri="{BB962C8B-B14F-4D97-AF65-F5344CB8AC3E}">
        <p14:creationId xmlns:p14="http://schemas.microsoft.com/office/powerpoint/2010/main" val="3801677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C5085F-CF00-42FE-83D4-2E9C67197288}"/>
              </a:ext>
            </a:extLst>
          </p:cNvPr>
          <p:cNvSpPr>
            <a:spLocks noGrp="1"/>
          </p:cNvSpPr>
          <p:nvPr>
            <p:ph type="dt" sz="half" idx="10"/>
          </p:nvPr>
        </p:nvSpPr>
        <p:spPr/>
        <p:txBody>
          <a:bodyPr/>
          <a:lstStyle>
            <a:lvl1pPr>
              <a:defRPr/>
            </a:lvl1pPr>
          </a:lstStyle>
          <a:p>
            <a:pPr>
              <a:defRPr/>
            </a:pPr>
            <a:fld id="{BC0480DF-0EE3-4561-A4F0-60AB358195C0}" type="datetimeFigureOut">
              <a:rPr lang="en-US"/>
              <a:pPr>
                <a:defRPr/>
              </a:pPr>
              <a:t>1/22/2021</a:t>
            </a:fld>
            <a:endParaRPr lang="en-US"/>
          </a:p>
        </p:txBody>
      </p:sp>
      <p:sp>
        <p:nvSpPr>
          <p:cNvPr id="5" name="Footer Placeholder 4">
            <a:extLst>
              <a:ext uri="{FF2B5EF4-FFF2-40B4-BE49-F238E27FC236}">
                <a16:creationId xmlns:a16="http://schemas.microsoft.com/office/drawing/2014/main" id="{BB13CEB3-502B-453E-AC5F-0D22D6559344}"/>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9A66A39-8B6B-4308-8B27-DE1A4341081D}"/>
              </a:ext>
            </a:extLst>
          </p:cNvPr>
          <p:cNvSpPr>
            <a:spLocks noGrp="1"/>
          </p:cNvSpPr>
          <p:nvPr>
            <p:ph type="sldNum" sz="quarter" idx="12"/>
          </p:nvPr>
        </p:nvSpPr>
        <p:spPr/>
        <p:txBody>
          <a:bodyPr/>
          <a:lstStyle>
            <a:lvl1pPr>
              <a:defRPr/>
            </a:lvl1pPr>
          </a:lstStyle>
          <a:p>
            <a:pPr>
              <a:defRPr/>
            </a:pPr>
            <a:fld id="{824A7EF5-D13E-4151-BAEE-181134C726BC}" type="slidenum">
              <a:rPr lang="en-US" altLang="en-US"/>
              <a:pPr>
                <a:defRPr/>
              </a:pPr>
              <a:t>‹#›</a:t>
            </a:fld>
            <a:endParaRPr lang="en-US" altLang="en-US"/>
          </a:p>
        </p:txBody>
      </p:sp>
    </p:spTree>
    <p:extLst>
      <p:ext uri="{BB962C8B-B14F-4D97-AF65-F5344CB8AC3E}">
        <p14:creationId xmlns:p14="http://schemas.microsoft.com/office/powerpoint/2010/main" val="714093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E5474D-04DB-4B6E-B481-3B8699C355B1}"/>
              </a:ext>
            </a:extLst>
          </p:cNvPr>
          <p:cNvSpPr>
            <a:spLocks noGrp="1"/>
          </p:cNvSpPr>
          <p:nvPr>
            <p:ph type="dt" sz="half" idx="10"/>
          </p:nvPr>
        </p:nvSpPr>
        <p:spPr/>
        <p:txBody>
          <a:bodyPr/>
          <a:lstStyle>
            <a:lvl1pPr>
              <a:defRPr/>
            </a:lvl1pPr>
          </a:lstStyle>
          <a:p>
            <a:pPr>
              <a:defRPr/>
            </a:pPr>
            <a:fld id="{8EDFCCE5-249D-4974-8B38-EDC35E62713C}" type="datetimeFigureOut">
              <a:rPr lang="en-US"/>
              <a:pPr>
                <a:defRPr/>
              </a:pPr>
              <a:t>1/22/2021</a:t>
            </a:fld>
            <a:endParaRPr lang="en-US"/>
          </a:p>
        </p:txBody>
      </p:sp>
      <p:sp>
        <p:nvSpPr>
          <p:cNvPr id="5" name="Footer Placeholder 4">
            <a:extLst>
              <a:ext uri="{FF2B5EF4-FFF2-40B4-BE49-F238E27FC236}">
                <a16:creationId xmlns:a16="http://schemas.microsoft.com/office/drawing/2014/main" id="{C22297F0-7A3D-480C-9C4E-F9C2C270546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008ACEA-C7D0-45BB-B71D-DD989E25694D}"/>
              </a:ext>
            </a:extLst>
          </p:cNvPr>
          <p:cNvSpPr>
            <a:spLocks noGrp="1"/>
          </p:cNvSpPr>
          <p:nvPr>
            <p:ph type="sldNum" sz="quarter" idx="12"/>
          </p:nvPr>
        </p:nvSpPr>
        <p:spPr/>
        <p:txBody>
          <a:bodyPr/>
          <a:lstStyle>
            <a:lvl1pPr>
              <a:defRPr/>
            </a:lvl1pPr>
          </a:lstStyle>
          <a:p>
            <a:pPr>
              <a:defRPr/>
            </a:pPr>
            <a:fld id="{BCE6786E-6155-4C1B-B533-C67F90DB0F3E}" type="slidenum">
              <a:rPr lang="en-US" altLang="en-US"/>
              <a:pPr>
                <a:defRPr/>
              </a:pPr>
              <a:t>‹#›</a:t>
            </a:fld>
            <a:endParaRPr lang="en-US" altLang="en-US"/>
          </a:p>
        </p:txBody>
      </p:sp>
    </p:spTree>
    <p:extLst>
      <p:ext uri="{BB962C8B-B14F-4D97-AF65-F5344CB8AC3E}">
        <p14:creationId xmlns:p14="http://schemas.microsoft.com/office/powerpoint/2010/main" val="3640401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303D3EBB-288D-4E6C-9A6A-1323164CC514}"/>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9AE02E65-8C14-435B-A0F3-05E826C89ABA}"/>
              </a:ext>
            </a:extLst>
          </p:cNvPr>
          <p:cNvSpPr>
            <a:spLocks noGrp="1"/>
          </p:cNvSpPr>
          <p:nvPr>
            <p:ph type="dt" sz="half" idx="10"/>
          </p:nvPr>
        </p:nvSpPr>
        <p:spPr/>
        <p:txBody>
          <a:bodyPr/>
          <a:lstStyle>
            <a:lvl1pPr>
              <a:defRPr/>
            </a:lvl1pPr>
          </a:lstStyle>
          <a:p>
            <a:pPr>
              <a:defRPr/>
            </a:pPr>
            <a:fld id="{CA81DC42-299B-46C0-A551-1FFA691A6476}" type="datetimeFigureOut">
              <a:rPr lang="en-US"/>
              <a:pPr>
                <a:defRPr/>
              </a:pPr>
              <a:t>1/22/2021</a:t>
            </a:fld>
            <a:endParaRPr lang="en-US"/>
          </a:p>
        </p:txBody>
      </p:sp>
      <p:sp>
        <p:nvSpPr>
          <p:cNvPr id="6" name="Footer Placeholder 4">
            <a:extLst>
              <a:ext uri="{FF2B5EF4-FFF2-40B4-BE49-F238E27FC236}">
                <a16:creationId xmlns:a16="http://schemas.microsoft.com/office/drawing/2014/main" id="{1DC81CA7-BB46-40AA-9285-8E1A3578BA5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6EE67F5B-62C9-4783-B004-490CB5E46E19}"/>
              </a:ext>
            </a:extLst>
          </p:cNvPr>
          <p:cNvSpPr>
            <a:spLocks noGrp="1"/>
          </p:cNvSpPr>
          <p:nvPr>
            <p:ph type="sldNum" sz="quarter" idx="12"/>
          </p:nvPr>
        </p:nvSpPr>
        <p:spPr/>
        <p:txBody>
          <a:bodyPr/>
          <a:lstStyle>
            <a:lvl1pPr>
              <a:defRPr smtClean="0"/>
            </a:lvl1pPr>
          </a:lstStyle>
          <a:p>
            <a:pPr>
              <a:defRPr/>
            </a:pPr>
            <a:fld id="{C8E0C922-CDA4-47A0-AEDC-58E098BDFF51}" type="slidenum">
              <a:rPr lang="en-US" altLang="en-US"/>
              <a:pPr>
                <a:defRPr/>
              </a:pPr>
              <a:t>‹#›</a:t>
            </a:fld>
            <a:endParaRPr lang="en-US" altLang="en-US"/>
          </a:p>
        </p:txBody>
      </p:sp>
    </p:spTree>
    <p:extLst>
      <p:ext uri="{BB962C8B-B14F-4D97-AF65-F5344CB8AC3E}">
        <p14:creationId xmlns:p14="http://schemas.microsoft.com/office/powerpoint/2010/main" val="700743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F6568D-55B8-4DFE-8D30-107896725DBF}"/>
              </a:ext>
            </a:extLst>
          </p:cNvPr>
          <p:cNvSpPr>
            <a:spLocks noGrp="1"/>
          </p:cNvSpPr>
          <p:nvPr>
            <p:ph type="dt" sz="half" idx="10"/>
          </p:nvPr>
        </p:nvSpPr>
        <p:spPr/>
        <p:txBody>
          <a:bodyPr/>
          <a:lstStyle>
            <a:lvl1pPr>
              <a:defRPr/>
            </a:lvl1pPr>
          </a:lstStyle>
          <a:p>
            <a:pPr>
              <a:defRPr/>
            </a:pPr>
            <a:fld id="{4DD3E8F5-9ACD-4816-ACE7-8BD116F07A70}" type="datetimeFigureOut">
              <a:rPr lang="en-US"/>
              <a:pPr>
                <a:defRPr/>
              </a:pPr>
              <a:t>1/22/2021</a:t>
            </a:fld>
            <a:endParaRPr lang="en-US"/>
          </a:p>
        </p:txBody>
      </p:sp>
      <p:sp>
        <p:nvSpPr>
          <p:cNvPr id="5" name="Footer Placeholder 4">
            <a:extLst>
              <a:ext uri="{FF2B5EF4-FFF2-40B4-BE49-F238E27FC236}">
                <a16:creationId xmlns:a16="http://schemas.microsoft.com/office/drawing/2014/main" id="{17DBBCD2-7335-492C-905F-A6450CC80DC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C0D4343-C460-4BB8-A29A-1FAF46CB0DF3}"/>
              </a:ext>
            </a:extLst>
          </p:cNvPr>
          <p:cNvSpPr>
            <a:spLocks noGrp="1"/>
          </p:cNvSpPr>
          <p:nvPr>
            <p:ph type="sldNum" sz="quarter" idx="12"/>
          </p:nvPr>
        </p:nvSpPr>
        <p:spPr/>
        <p:txBody>
          <a:bodyPr/>
          <a:lstStyle>
            <a:lvl1pPr>
              <a:defRPr/>
            </a:lvl1pPr>
          </a:lstStyle>
          <a:p>
            <a:pPr>
              <a:defRPr/>
            </a:pPr>
            <a:fld id="{97F1C956-9AF6-4455-844D-A5986E1A71BA}" type="slidenum">
              <a:rPr lang="en-US" altLang="en-US"/>
              <a:pPr>
                <a:defRPr/>
              </a:pPr>
              <a:t>‹#›</a:t>
            </a:fld>
            <a:endParaRPr lang="en-US" altLang="en-US"/>
          </a:p>
        </p:txBody>
      </p:sp>
    </p:spTree>
    <p:extLst>
      <p:ext uri="{BB962C8B-B14F-4D97-AF65-F5344CB8AC3E}">
        <p14:creationId xmlns:p14="http://schemas.microsoft.com/office/powerpoint/2010/main" val="14914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0901D811-4CA3-4746-95DF-DD642CEF1400}"/>
              </a:ext>
            </a:extLst>
          </p:cNvPr>
          <p:cNvSpPr>
            <a:spLocks noGrp="1"/>
          </p:cNvSpPr>
          <p:nvPr>
            <p:ph type="dt" sz="half" idx="10"/>
          </p:nvPr>
        </p:nvSpPr>
        <p:spPr/>
        <p:txBody>
          <a:bodyPr/>
          <a:lstStyle>
            <a:lvl1pPr>
              <a:defRPr/>
            </a:lvl1pPr>
          </a:lstStyle>
          <a:p>
            <a:pPr>
              <a:defRPr/>
            </a:pPr>
            <a:fld id="{981804F8-9782-45A4-98F5-0CF89EB8D30E}" type="datetimeFigureOut">
              <a:rPr lang="en-US"/>
              <a:pPr>
                <a:defRPr/>
              </a:pPr>
              <a:t>1/22/2021</a:t>
            </a:fld>
            <a:endParaRPr lang="en-US"/>
          </a:p>
        </p:txBody>
      </p:sp>
      <p:sp>
        <p:nvSpPr>
          <p:cNvPr id="6" name="Footer Placeholder 4">
            <a:extLst>
              <a:ext uri="{FF2B5EF4-FFF2-40B4-BE49-F238E27FC236}">
                <a16:creationId xmlns:a16="http://schemas.microsoft.com/office/drawing/2014/main" id="{66528DC6-368D-4AE9-AD49-6E949BA63CB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DBF0C075-93AF-479C-8038-5728052D0DA3}"/>
              </a:ext>
            </a:extLst>
          </p:cNvPr>
          <p:cNvSpPr>
            <a:spLocks noGrp="1"/>
          </p:cNvSpPr>
          <p:nvPr>
            <p:ph type="sldNum" sz="quarter" idx="12"/>
          </p:nvPr>
        </p:nvSpPr>
        <p:spPr/>
        <p:txBody>
          <a:bodyPr/>
          <a:lstStyle>
            <a:lvl1pPr>
              <a:defRPr/>
            </a:lvl1pPr>
          </a:lstStyle>
          <a:p>
            <a:pPr>
              <a:defRPr/>
            </a:pPr>
            <a:fld id="{4303466A-B43F-491F-9BA1-5D0364F2D7C8}" type="slidenum">
              <a:rPr lang="en-US" altLang="en-US"/>
              <a:pPr>
                <a:defRPr/>
              </a:pPr>
              <a:t>‹#›</a:t>
            </a:fld>
            <a:endParaRPr lang="en-US" altLang="en-US"/>
          </a:p>
        </p:txBody>
      </p:sp>
    </p:spTree>
    <p:extLst>
      <p:ext uri="{BB962C8B-B14F-4D97-AF65-F5344CB8AC3E}">
        <p14:creationId xmlns:p14="http://schemas.microsoft.com/office/powerpoint/2010/main" val="2628623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2CB9BB3D-9500-4368-8FFB-64C7FD0EB47B}"/>
              </a:ext>
            </a:extLst>
          </p:cNvPr>
          <p:cNvSpPr>
            <a:spLocks noGrp="1"/>
          </p:cNvSpPr>
          <p:nvPr>
            <p:ph type="dt" sz="half" idx="10"/>
          </p:nvPr>
        </p:nvSpPr>
        <p:spPr/>
        <p:txBody>
          <a:bodyPr/>
          <a:lstStyle>
            <a:lvl1pPr>
              <a:defRPr/>
            </a:lvl1pPr>
          </a:lstStyle>
          <a:p>
            <a:pPr>
              <a:defRPr/>
            </a:pPr>
            <a:fld id="{8170C358-FC64-4FD5-98A3-066C906D396A}" type="datetimeFigureOut">
              <a:rPr lang="en-US"/>
              <a:pPr>
                <a:defRPr/>
              </a:pPr>
              <a:t>1/22/2021</a:t>
            </a:fld>
            <a:endParaRPr lang="en-US"/>
          </a:p>
        </p:txBody>
      </p:sp>
      <p:sp>
        <p:nvSpPr>
          <p:cNvPr id="8" name="Footer Placeholder 4">
            <a:extLst>
              <a:ext uri="{FF2B5EF4-FFF2-40B4-BE49-F238E27FC236}">
                <a16:creationId xmlns:a16="http://schemas.microsoft.com/office/drawing/2014/main" id="{1C31D908-2EAE-4646-946B-ECF59B735801}"/>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7EFDD023-6FD8-46D9-B3D0-AF44033A4230}"/>
              </a:ext>
            </a:extLst>
          </p:cNvPr>
          <p:cNvSpPr>
            <a:spLocks noGrp="1"/>
          </p:cNvSpPr>
          <p:nvPr>
            <p:ph type="sldNum" sz="quarter" idx="12"/>
          </p:nvPr>
        </p:nvSpPr>
        <p:spPr/>
        <p:txBody>
          <a:bodyPr/>
          <a:lstStyle>
            <a:lvl1pPr>
              <a:defRPr/>
            </a:lvl1pPr>
          </a:lstStyle>
          <a:p>
            <a:pPr>
              <a:defRPr/>
            </a:pPr>
            <a:fld id="{A65A4FB5-4EC3-49B0-929A-D9D565A1AE1C}" type="slidenum">
              <a:rPr lang="en-US" altLang="en-US"/>
              <a:pPr>
                <a:defRPr/>
              </a:pPr>
              <a:t>‹#›</a:t>
            </a:fld>
            <a:endParaRPr lang="en-US" altLang="en-US"/>
          </a:p>
        </p:txBody>
      </p:sp>
    </p:spTree>
    <p:extLst>
      <p:ext uri="{BB962C8B-B14F-4D97-AF65-F5344CB8AC3E}">
        <p14:creationId xmlns:p14="http://schemas.microsoft.com/office/powerpoint/2010/main" val="1442899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4A1F100D-DD2C-4F0B-A2CB-647E2CF1F896}"/>
              </a:ext>
            </a:extLst>
          </p:cNvPr>
          <p:cNvSpPr>
            <a:spLocks noGrp="1"/>
          </p:cNvSpPr>
          <p:nvPr>
            <p:ph type="dt" sz="half" idx="10"/>
          </p:nvPr>
        </p:nvSpPr>
        <p:spPr/>
        <p:txBody>
          <a:bodyPr/>
          <a:lstStyle>
            <a:lvl1pPr>
              <a:defRPr/>
            </a:lvl1pPr>
          </a:lstStyle>
          <a:p>
            <a:pPr>
              <a:defRPr/>
            </a:pPr>
            <a:fld id="{8B10F562-4C77-4899-97AC-F177E6424219}" type="datetimeFigureOut">
              <a:rPr lang="en-US"/>
              <a:pPr>
                <a:defRPr/>
              </a:pPr>
              <a:t>1/22/2021</a:t>
            </a:fld>
            <a:endParaRPr lang="en-US"/>
          </a:p>
        </p:txBody>
      </p:sp>
      <p:sp>
        <p:nvSpPr>
          <p:cNvPr id="4" name="Footer Placeholder 4">
            <a:extLst>
              <a:ext uri="{FF2B5EF4-FFF2-40B4-BE49-F238E27FC236}">
                <a16:creationId xmlns:a16="http://schemas.microsoft.com/office/drawing/2014/main" id="{DEE28EF6-7580-451E-9C9A-04A63E994568}"/>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9CACA673-A735-4574-8587-E8AEA2770FD5}"/>
              </a:ext>
            </a:extLst>
          </p:cNvPr>
          <p:cNvSpPr>
            <a:spLocks noGrp="1"/>
          </p:cNvSpPr>
          <p:nvPr>
            <p:ph type="sldNum" sz="quarter" idx="12"/>
          </p:nvPr>
        </p:nvSpPr>
        <p:spPr/>
        <p:txBody>
          <a:bodyPr/>
          <a:lstStyle>
            <a:lvl1pPr>
              <a:defRPr/>
            </a:lvl1pPr>
          </a:lstStyle>
          <a:p>
            <a:pPr>
              <a:defRPr/>
            </a:pPr>
            <a:fld id="{EFA6C69B-68B3-4880-8A65-7F9C199366EE}" type="slidenum">
              <a:rPr lang="en-US" altLang="en-US"/>
              <a:pPr>
                <a:defRPr/>
              </a:pPr>
              <a:t>‹#›</a:t>
            </a:fld>
            <a:endParaRPr lang="en-US" altLang="en-US"/>
          </a:p>
        </p:txBody>
      </p:sp>
    </p:spTree>
    <p:extLst>
      <p:ext uri="{BB962C8B-B14F-4D97-AF65-F5344CB8AC3E}">
        <p14:creationId xmlns:p14="http://schemas.microsoft.com/office/powerpoint/2010/main" val="98865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BE7E9ABE-3515-4CCF-B9DA-B369CDDAB966}"/>
              </a:ext>
            </a:extLst>
          </p:cNvPr>
          <p:cNvSpPr>
            <a:spLocks noGrp="1"/>
          </p:cNvSpPr>
          <p:nvPr>
            <p:ph type="dt" sz="half" idx="10"/>
          </p:nvPr>
        </p:nvSpPr>
        <p:spPr/>
        <p:txBody>
          <a:bodyPr/>
          <a:lstStyle>
            <a:lvl1pPr>
              <a:defRPr/>
            </a:lvl1pPr>
          </a:lstStyle>
          <a:p>
            <a:pPr>
              <a:defRPr/>
            </a:pPr>
            <a:fld id="{BC97F519-CEE1-4AAF-81E0-A9B0E738890B}" type="datetimeFigureOut">
              <a:rPr lang="en-US"/>
              <a:pPr>
                <a:defRPr/>
              </a:pPr>
              <a:t>1/22/2021</a:t>
            </a:fld>
            <a:endParaRPr lang="en-US"/>
          </a:p>
        </p:txBody>
      </p:sp>
      <p:sp>
        <p:nvSpPr>
          <p:cNvPr id="3" name="Footer Placeholder 4">
            <a:extLst>
              <a:ext uri="{FF2B5EF4-FFF2-40B4-BE49-F238E27FC236}">
                <a16:creationId xmlns:a16="http://schemas.microsoft.com/office/drawing/2014/main" id="{6293E093-DAEB-4F99-A8C5-24C079DEA394}"/>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38F29198-C721-4F7B-94E6-58338180DBE3}"/>
              </a:ext>
            </a:extLst>
          </p:cNvPr>
          <p:cNvSpPr>
            <a:spLocks noGrp="1"/>
          </p:cNvSpPr>
          <p:nvPr>
            <p:ph type="sldNum" sz="quarter" idx="12"/>
          </p:nvPr>
        </p:nvSpPr>
        <p:spPr/>
        <p:txBody>
          <a:bodyPr/>
          <a:lstStyle>
            <a:lvl1pPr>
              <a:defRPr/>
            </a:lvl1pPr>
          </a:lstStyle>
          <a:p>
            <a:pPr>
              <a:defRPr/>
            </a:pPr>
            <a:fld id="{FD8F08A3-D2F2-4EE9-B054-2428DC0A57CF}" type="slidenum">
              <a:rPr lang="en-US" altLang="en-US"/>
              <a:pPr>
                <a:defRPr/>
              </a:pPr>
              <a:t>‹#›</a:t>
            </a:fld>
            <a:endParaRPr lang="en-US" altLang="en-US"/>
          </a:p>
        </p:txBody>
      </p:sp>
    </p:spTree>
    <p:extLst>
      <p:ext uri="{BB962C8B-B14F-4D97-AF65-F5344CB8AC3E}">
        <p14:creationId xmlns:p14="http://schemas.microsoft.com/office/powerpoint/2010/main" val="2231344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B8DF695F-3582-4DD4-BDC9-5A05F699E60F}"/>
              </a:ext>
            </a:extLst>
          </p:cNvPr>
          <p:cNvSpPr>
            <a:spLocks noGrp="1"/>
          </p:cNvSpPr>
          <p:nvPr>
            <p:ph type="dt" sz="half" idx="10"/>
          </p:nvPr>
        </p:nvSpPr>
        <p:spPr/>
        <p:txBody>
          <a:bodyPr/>
          <a:lstStyle>
            <a:lvl1pPr>
              <a:defRPr/>
            </a:lvl1pPr>
          </a:lstStyle>
          <a:p>
            <a:pPr>
              <a:defRPr/>
            </a:pPr>
            <a:fld id="{A8B71CA6-5766-4183-8143-8ADE7A2F1D38}" type="datetimeFigureOut">
              <a:rPr lang="en-US"/>
              <a:pPr>
                <a:defRPr/>
              </a:pPr>
              <a:t>1/22/2021</a:t>
            </a:fld>
            <a:endParaRPr lang="en-US"/>
          </a:p>
        </p:txBody>
      </p:sp>
      <p:sp>
        <p:nvSpPr>
          <p:cNvPr id="6" name="Footer Placeholder 4">
            <a:extLst>
              <a:ext uri="{FF2B5EF4-FFF2-40B4-BE49-F238E27FC236}">
                <a16:creationId xmlns:a16="http://schemas.microsoft.com/office/drawing/2014/main" id="{2CC336A9-A2DB-47FF-95CA-F5EEF69A567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5F9EB827-65B9-41E1-B634-FC65B9CB4BCD}"/>
              </a:ext>
            </a:extLst>
          </p:cNvPr>
          <p:cNvSpPr>
            <a:spLocks noGrp="1"/>
          </p:cNvSpPr>
          <p:nvPr>
            <p:ph type="sldNum" sz="quarter" idx="12"/>
          </p:nvPr>
        </p:nvSpPr>
        <p:spPr/>
        <p:txBody>
          <a:bodyPr/>
          <a:lstStyle>
            <a:lvl1pPr>
              <a:defRPr/>
            </a:lvl1pPr>
          </a:lstStyle>
          <a:p>
            <a:pPr>
              <a:defRPr/>
            </a:pPr>
            <a:fld id="{7F2EA30D-3643-4279-B8AD-3A2282D1175A}" type="slidenum">
              <a:rPr lang="en-US" altLang="en-US"/>
              <a:pPr>
                <a:defRPr/>
              </a:pPr>
              <a:t>‹#›</a:t>
            </a:fld>
            <a:endParaRPr lang="en-US" altLang="en-US"/>
          </a:p>
        </p:txBody>
      </p:sp>
    </p:spTree>
    <p:extLst>
      <p:ext uri="{BB962C8B-B14F-4D97-AF65-F5344CB8AC3E}">
        <p14:creationId xmlns:p14="http://schemas.microsoft.com/office/powerpoint/2010/main" val="659476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F1A71F4D-BA87-47CE-B0B0-E51E3D73ABA9}"/>
              </a:ext>
            </a:extLst>
          </p:cNvPr>
          <p:cNvSpPr>
            <a:spLocks noGrp="1"/>
          </p:cNvSpPr>
          <p:nvPr>
            <p:ph type="dt" sz="half" idx="10"/>
          </p:nvPr>
        </p:nvSpPr>
        <p:spPr/>
        <p:txBody>
          <a:bodyPr/>
          <a:lstStyle>
            <a:lvl1pPr>
              <a:defRPr/>
            </a:lvl1pPr>
          </a:lstStyle>
          <a:p>
            <a:pPr>
              <a:defRPr/>
            </a:pPr>
            <a:fld id="{8633DA36-67AC-4814-AA98-0B8B5A06CC91}" type="datetimeFigureOut">
              <a:rPr lang="en-US"/>
              <a:pPr>
                <a:defRPr/>
              </a:pPr>
              <a:t>1/22/2021</a:t>
            </a:fld>
            <a:endParaRPr lang="en-US"/>
          </a:p>
        </p:txBody>
      </p:sp>
      <p:sp>
        <p:nvSpPr>
          <p:cNvPr id="6" name="Footer Placeholder 4">
            <a:extLst>
              <a:ext uri="{FF2B5EF4-FFF2-40B4-BE49-F238E27FC236}">
                <a16:creationId xmlns:a16="http://schemas.microsoft.com/office/drawing/2014/main" id="{3EE49F59-3E42-453F-86A6-EDA16987AC9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F5FE0D2-7C0C-44C5-955A-E324CDDEA7E8}"/>
              </a:ext>
            </a:extLst>
          </p:cNvPr>
          <p:cNvSpPr>
            <a:spLocks noGrp="1"/>
          </p:cNvSpPr>
          <p:nvPr>
            <p:ph type="sldNum" sz="quarter" idx="12"/>
          </p:nvPr>
        </p:nvSpPr>
        <p:spPr/>
        <p:txBody>
          <a:bodyPr/>
          <a:lstStyle>
            <a:lvl1pPr>
              <a:defRPr/>
            </a:lvl1pPr>
          </a:lstStyle>
          <a:p>
            <a:pPr>
              <a:defRPr/>
            </a:pPr>
            <a:fld id="{4A68F2F1-CB7A-4054-B950-60693C97A2DF}" type="slidenum">
              <a:rPr lang="en-US" altLang="en-US"/>
              <a:pPr>
                <a:defRPr/>
              </a:pPr>
              <a:t>‹#›</a:t>
            </a:fld>
            <a:endParaRPr lang="en-US" altLang="en-US"/>
          </a:p>
        </p:txBody>
      </p:sp>
    </p:spTree>
    <p:extLst>
      <p:ext uri="{BB962C8B-B14F-4D97-AF65-F5344CB8AC3E}">
        <p14:creationId xmlns:p14="http://schemas.microsoft.com/office/powerpoint/2010/main" val="2069356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E50CB8F6-F3F1-4D14-A3BF-90F14924371A}"/>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a:extLst>
              <a:ext uri="{FF2B5EF4-FFF2-40B4-BE49-F238E27FC236}">
                <a16:creationId xmlns:a16="http://schemas.microsoft.com/office/drawing/2014/main" id="{B5771519-85E7-4A96-9E77-06A176DCE719}"/>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a:extLst>
              <a:ext uri="{FF2B5EF4-FFF2-40B4-BE49-F238E27FC236}">
                <a16:creationId xmlns:a16="http://schemas.microsoft.com/office/drawing/2014/main" id="{53F60FEF-D12E-4669-8BA9-29B4859D7788}"/>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A4F24882-CCE0-42ED-8D96-A3B8B770AA1F}"/>
              </a:ext>
            </a:extLst>
          </p:cNvPr>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defRPr>
            </a:lvl1pPr>
          </a:lstStyle>
          <a:p>
            <a:pPr>
              <a:defRPr/>
            </a:pPr>
            <a:fld id="{A91B528D-24C7-4D9C-874B-3959A5FF0B81}" type="datetimeFigureOut">
              <a:rPr lang="en-US"/>
              <a:pPr>
                <a:defRPr/>
              </a:pPr>
              <a:t>1/22/2021</a:t>
            </a:fld>
            <a:endParaRPr lang="en-US"/>
          </a:p>
        </p:txBody>
      </p:sp>
      <p:sp>
        <p:nvSpPr>
          <p:cNvPr id="5" name="Footer Placeholder 4">
            <a:extLst>
              <a:ext uri="{FF2B5EF4-FFF2-40B4-BE49-F238E27FC236}">
                <a16:creationId xmlns:a16="http://schemas.microsoft.com/office/drawing/2014/main" id="{71D5BDC0-7314-4DEF-9B8B-C74542B76AD4}"/>
              </a:ext>
            </a:extLst>
          </p:cNvPr>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a:solidFill>
                  <a:srgbClr val="898989"/>
                </a:solidFill>
              </a:defRPr>
            </a:lvl1pPr>
          </a:lstStyle>
          <a:p>
            <a:pPr>
              <a:defRPr/>
            </a:pPr>
            <a:endParaRPr lang="en-US"/>
          </a:p>
        </p:txBody>
      </p:sp>
      <p:sp>
        <p:nvSpPr>
          <p:cNvPr id="6" name="Slide Number Placeholder 5">
            <a:extLst>
              <a:ext uri="{FF2B5EF4-FFF2-40B4-BE49-F238E27FC236}">
                <a16:creationId xmlns:a16="http://schemas.microsoft.com/office/drawing/2014/main" id="{36636FDA-7EBD-4713-944E-9B60C013C6AA}"/>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defRPr>
            </a:lvl1pPr>
          </a:lstStyle>
          <a:p>
            <a:pPr>
              <a:defRPr/>
            </a:pPr>
            <a:fld id="{50545474-FD89-4991-ADED-1E8A1603096B}"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918" r:id="rId1"/>
    <p:sldLayoutId id="2147483919"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microsoft.com/office/2007/relationships/media" Target="../media/media2.mp3"/><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FBB1B304-CC34-4DC5-AF1D-FCC72B99F49E}"/>
              </a:ext>
            </a:extLst>
          </p:cNvPr>
          <p:cNvSpPr>
            <a:spLocks noGrp="1"/>
          </p:cNvSpPr>
          <p:nvPr>
            <p:ph type="ctrTitle"/>
          </p:nvPr>
        </p:nvSpPr>
        <p:spPr>
          <a:xfrm>
            <a:off x="685800" y="2924175"/>
            <a:ext cx="7772400" cy="1470025"/>
          </a:xfrm>
        </p:spPr>
        <p:txBody>
          <a:bodyPr/>
          <a:lstStyle/>
          <a:p>
            <a:pPr eaLnBrk="1" hangingPunct="1"/>
            <a:r>
              <a:rPr lang="en-US" altLang="en-US" sz="4000" b="1">
                <a:ea typeface="PMingLiU" panose="02020500000000000000" pitchFamily="18" charset="-120"/>
                <a:cs typeface="Times New Roman" panose="02020603050405020304" pitchFamily="18" charset="0"/>
              </a:rPr>
              <a:t>BIZ06 – Bahasa Inggris 2</a:t>
            </a:r>
            <a:endParaRPr lang="en-US" altLang="en-US" sz="4000">
              <a:ea typeface="PMingLiU" panose="02020500000000000000" pitchFamily="18" charset="-12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Judul 3">
            <a:extLst>
              <a:ext uri="{FF2B5EF4-FFF2-40B4-BE49-F238E27FC236}">
                <a16:creationId xmlns:a16="http://schemas.microsoft.com/office/drawing/2014/main" id="{189D767E-D786-4601-B73F-22A710C710E4}"/>
              </a:ext>
            </a:extLst>
          </p:cNvPr>
          <p:cNvSpPr>
            <a:spLocks noGrp="1"/>
          </p:cNvSpPr>
          <p:nvPr>
            <p:ph type="ctrTitle"/>
          </p:nvPr>
        </p:nvSpPr>
        <p:spPr>
          <a:xfrm>
            <a:off x="685800" y="2852936"/>
            <a:ext cx="7772400" cy="1470025"/>
          </a:xfrm>
        </p:spPr>
        <p:txBody>
          <a:bodyPr/>
          <a:lstStyle/>
          <a:p>
            <a:r>
              <a:rPr lang="en-US" sz="3600" dirty="0"/>
              <a:t>2. Past tense of can, must, have to</a:t>
            </a:r>
          </a:p>
        </p:txBody>
      </p:sp>
    </p:spTree>
    <p:extLst>
      <p:ext uri="{BB962C8B-B14F-4D97-AF65-F5344CB8AC3E}">
        <p14:creationId xmlns:p14="http://schemas.microsoft.com/office/powerpoint/2010/main" val="1239653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C2631A63-9D5B-4935-B210-599F2F3074B4}"/>
              </a:ext>
            </a:extLst>
          </p:cNvPr>
          <p:cNvSpPr>
            <a:spLocks noGrp="1"/>
          </p:cNvSpPr>
          <p:nvPr>
            <p:ph idx="1"/>
          </p:nvPr>
        </p:nvSpPr>
        <p:spPr>
          <a:xfrm>
            <a:off x="457200" y="1916832"/>
            <a:ext cx="8229600" cy="4525963"/>
          </a:xfrm>
        </p:spPr>
        <p:txBody>
          <a:bodyPr/>
          <a:lstStyle/>
          <a:p>
            <a:pPr marL="0" indent="0" algn="ctr">
              <a:buNone/>
            </a:pPr>
            <a:endParaRPr lang="en-US" sz="2800" dirty="0"/>
          </a:p>
          <a:p>
            <a:pPr marL="0" indent="0" algn="ctr">
              <a:buNone/>
            </a:pPr>
            <a:r>
              <a:rPr lang="en-US" sz="2800" b="1" dirty="0"/>
              <a:t>Modal verbs</a:t>
            </a:r>
            <a:r>
              <a:rPr lang="en-US" sz="2800" dirty="0"/>
              <a:t> are a subgroup of auxiliary verbs. They express modality and thus denote </a:t>
            </a:r>
            <a:r>
              <a:rPr lang="en-US" sz="2800" b="1" dirty="0"/>
              <a:t>desires, abilities, obligations</a:t>
            </a:r>
            <a:r>
              <a:rPr lang="en-US" sz="2800" dirty="0"/>
              <a:t>, or </a:t>
            </a:r>
            <a:r>
              <a:rPr lang="en-US" sz="2800" b="1" dirty="0"/>
              <a:t>possibilities</a:t>
            </a:r>
            <a:r>
              <a:rPr lang="en-US" sz="2800" dirty="0"/>
              <a:t>.</a:t>
            </a:r>
          </a:p>
          <a:p>
            <a:pPr marL="0" indent="0" algn="ctr">
              <a:buNone/>
            </a:pPr>
            <a:endParaRPr lang="en-US" dirty="0"/>
          </a:p>
          <a:p>
            <a:pPr marL="0" indent="0" algn="ctr">
              <a:buNone/>
            </a:pPr>
            <a:endParaRPr lang="en-US" dirty="0"/>
          </a:p>
        </p:txBody>
      </p:sp>
      <p:sp>
        <p:nvSpPr>
          <p:cNvPr id="4" name="Title 1">
            <a:extLst>
              <a:ext uri="{FF2B5EF4-FFF2-40B4-BE49-F238E27FC236}">
                <a16:creationId xmlns:a16="http://schemas.microsoft.com/office/drawing/2014/main" id="{1C0A3730-6EAC-4032-A9B3-90EBE3A42DB9}"/>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2.1 Modal Verbs</a:t>
            </a:r>
          </a:p>
        </p:txBody>
      </p:sp>
    </p:spTree>
    <p:extLst>
      <p:ext uri="{BB962C8B-B14F-4D97-AF65-F5344CB8AC3E}">
        <p14:creationId xmlns:p14="http://schemas.microsoft.com/office/powerpoint/2010/main" val="1180719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60C89387-58B3-4C7B-B650-AEE27C2B87C8}"/>
              </a:ext>
            </a:extLst>
          </p:cNvPr>
          <p:cNvSpPr>
            <a:spLocks noGrp="1"/>
          </p:cNvSpPr>
          <p:nvPr>
            <p:ph idx="1"/>
          </p:nvPr>
        </p:nvSpPr>
        <p:spPr>
          <a:xfrm>
            <a:off x="457200" y="1772816"/>
            <a:ext cx="8229600" cy="4353347"/>
          </a:xfrm>
        </p:spPr>
        <p:txBody>
          <a:bodyPr/>
          <a:lstStyle/>
          <a:p>
            <a:pPr marL="0" indent="0">
              <a:buNone/>
            </a:pPr>
            <a:r>
              <a:rPr lang="en-US" sz="2800" dirty="0"/>
              <a:t>The past simple of </a:t>
            </a:r>
            <a:r>
              <a:rPr lang="en-US" sz="2800" b="1" dirty="0"/>
              <a:t>can</a:t>
            </a:r>
            <a:r>
              <a:rPr lang="en-US" sz="2800" dirty="0"/>
              <a:t> is </a:t>
            </a:r>
            <a:r>
              <a:rPr lang="en-US" sz="2800" b="1" dirty="0"/>
              <a:t>could</a:t>
            </a:r>
            <a:r>
              <a:rPr lang="en-US" sz="2800" dirty="0"/>
              <a:t>. It can be used to talk about </a:t>
            </a:r>
            <a:r>
              <a:rPr lang="en-US" sz="2800" b="1" dirty="0"/>
              <a:t>ability.</a:t>
            </a:r>
          </a:p>
          <a:p>
            <a:pPr lvl="1"/>
            <a:r>
              <a:rPr lang="en-US" dirty="0"/>
              <a:t>I can speak French. (in the present)</a:t>
            </a:r>
          </a:p>
          <a:p>
            <a:pPr marL="457200" lvl="1" indent="0">
              <a:buNone/>
            </a:pPr>
            <a:endParaRPr lang="en-US" dirty="0"/>
          </a:p>
          <a:p>
            <a:pPr lvl="1"/>
            <a:r>
              <a:rPr lang="en-US" dirty="0"/>
              <a:t>I could speak French when I was child. (in the past)</a:t>
            </a:r>
          </a:p>
          <a:p>
            <a:pPr marL="457200" lvl="1" indent="0">
              <a:buNone/>
            </a:pPr>
            <a:r>
              <a:rPr lang="en-US" i="1" dirty="0">
                <a:solidFill>
                  <a:srgbClr val="FF0000"/>
                </a:solidFill>
              </a:rPr>
              <a:t>it means now you cannot speak French anymore because now you are teenager, not child anymore.</a:t>
            </a:r>
          </a:p>
          <a:p>
            <a:pPr marL="0" indent="0">
              <a:buNone/>
            </a:pPr>
            <a:endParaRPr lang="en-US" dirty="0"/>
          </a:p>
        </p:txBody>
      </p:sp>
      <p:sp>
        <p:nvSpPr>
          <p:cNvPr id="7" name="Title 1">
            <a:extLst>
              <a:ext uri="{FF2B5EF4-FFF2-40B4-BE49-F238E27FC236}">
                <a16:creationId xmlns:a16="http://schemas.microsoft.com/office/drawing/2014/main" id="{FB9B4968-66F3-4A99-98FF-36D407208A23}"/>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2.1 Modal Verbs</a:t>
            </a:r>
          </a:p>
        </p:txBody>
      </p:sp>
    </p:spTree>
    <p:extLst>
      <p:ext uri="{BB962C8B-B14F-4D97-AF65-F5344CB8AC3E}">
        <p14:creationId xmlns:p14="http://schemas.microsoft.com/office/powerpoint/2010/main" val="3104128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2A0BF8DE-0E14-4F9F-BABF-80B7D946C360}"/>
              </a:ext>
            </a:extLst>
          </p:cNvPr>
          <p:cNvSpPr>
            <a:spLocks noGrp="1"/>
          </p:cNvSpPr>
          <p:nvPr>
            <p:ph idx="1"/>
          </p:nvPr>
        </p:nvSpPr>
        <p:spPr>
          <a:xfrm>
            <a:off x="457200" y="2060848"/>
            <a:ext cx="8229600" cy="4065315"/>
          </a:xfrm>
        </p:spPr>
        <p:txBody>
          <a:bodyPr/>
          <a:lstStyle/>
          <a:p>
            <a:pPr marL="0" indent="0">
              <a:buNone/>
            </a:pPr>
            <a:r>
              <a:rPr lang="en-US" sz="2600" dirty="0"/>
              <a:t>The past simple of </a:t>
            </a:r>
            <a:r>
              <a:rPr lang="en-US" sz="2600" b="1" dirty="0"/>
              <a:t>must/have to </a:t>
            </a:r>
            <a:r>
              <a:rPr lang="en-US" sz="2600" dirty="0"/>
              <a:t>is </a:t>
            </a:r>
            <a:r>
              <a:rPr lang="en-US" sz="2600" b="1" dirty="0"/>
              <a:t>had to</a:t>
            </a:r>
            <a:r>
              <a:rPr lang="en-US" sz="2600" dirty="0"/>
              <a:t>. It can be used to talk about </a:t>
            </a:r>
            <a:r>
              <a:rPr lang="en-US" sz="2600" b="1" dirty="0"/>
              <a:t>obligation</a:t>
            </a:r>
            <a:r>
              <a:rPr lang="en-US" sz="2600" dirty="0"/>
              <a:t>.</a:t>
            </a:r>
          </a:p>
          <a:p>
            <a:pPr>
              <a:buFontTx/>
              <a:buChar char="-"/>
            </a:pPr>
            <a:r>
              <a:rPr lang="en-US" sz="2600" u="sng" dirty="0"/>
              <a:t>Every day</a:t>
            </a:r>
            <a:r>
              <a:rPr lang="en-US" sz="2600" dirty="0"/>
              <a:t>, I </a:t>
            </a:r>
            <a:r>
              <a:rPr lang="en-US" sz="2600" dirty="0">
                <a:solidFill>
                  <a:srgbClr val="FF0000"/>
                </a:solidFill>
              </a:rPr>
              <a:t>have to</a:t>
            </a:r>
            <a:r>
              <a:rPr lang="en-US" sz="2600" dirty="0"/>
              <a:t> get up early for work.</a:t>
            </a:r>
          </a:p>
          <a:p>
            <a:pPr>
              <a:buFontTx/>
              <a:buChar char="-"/>
            </a:pPr>
            <a:r>
              <a:rPr lang="en-US" sz="2600" u="sng" dirty="0"/>
              <a:t>Yesterday</a:t>
            </a:r>
            <a:r>
              <a:rPr lang="en-US" sz="2600" dirty="0"/>
              <a:t>, I </a:t>
            </a:r>
            <a:r>
              <a:rPr lang="en-US" sz="2600" dirty="0">
                <a:solidFill>
                  <a:srgbClr val="FF0000"/>
                </a:solidFill>
              </a:rPr>
              <a:t>had to </a:t>
            </a:r>
            <a:r>
              <a:rPr lang="en-US" sz="2600" dirty="0"/>
              <a:t>get up early.</a:t>
            </a:r>
          </a:p>
          <a:p>
            <a:pPr>
              <a:buFontTx/>
              <a:buChar char="-"/>
            </a:pPr>
            <a:endParaRPr lang="en-US" sz="2600" dirty="0"/>
          </a:p>
          <a:p>
            <a:pPr>
              <a:buFontTx/>
              <a:buChar char="-"/>
            </a:pPr>
            <a:r>
              <a:rPr lang="en-US" sz="2600" dirty="0"/>
              <a:t>Akio </a:t>
            </a:r>
            <a:r>
              <a:rPr lang="en-US" sz="2600" dirty="0">
                <a:solidFill>
                  <a:srgbClr val="FF0000"/>
                </a:solidFill>
              </a:rPr>
              <a:t>has to </a:t>
            </a:r>
            <a:r>
              <a:rPr lang="en-US" sz="2600" dirty="0"/>
              <a:t>run for the bus </a:t>
            </a:r>
            <a:r>
              <a:rPr lang="en-US" sz="2600" u="sng" dirty="0"/>
              <a:t>every morning</a:t>
            </a:r>
            <a:r>
              <a:rPr lang="en-US" sz="2600" dirty="0"/>
              <a:t>.</a:t>
            </a:r>
          </a:p>
          <a:p>
            <a:pPr>
              <a:buFontTx/>
              <a:buChar char="-"/>
            </a:pPr>
            <a:r>
              <a:rPr lang="en-US" sz="2600" u="sng" dirty="0"/>
              <a:t>Yesterday</a:t>
            </a:r>
            <a:r>
              <a:rPr lang="en-US" sz="2600" dirty="0"/>
              <a:t> morning, he </a:t>
            </a:r>
            <a:r>
              <a:rPr lang="en-US" sz="2600" dirty="0">
                <a:solidFill>
                  <a:srgbClr val="FF0000"/>
                </a:solidFill>
              </a:rPr>
              <a:t>had to </a:t>
            </a:r>
            <a:r>
              <a:rPr lang="en-US" sz="2600" dirty="0"/>
              <a:t>rum for the bus.</a:t>
            </a:r>
          </a:p>
        </p:txBody>
      </p:sp>
      <p:sp>
        <p:nvSpPr>
          <p:cNvPr id="6" name="Title 1">
            <a:extLst>
              <a:ext uri="{FF2B5EF4-FFF2-40B4-BE49-F238E27FC236}">
                <a16:creationId xmlns:a16="http://schemas.microsoft.com/office/drawing/2014/main" id="{D6E44A4D-F110-4256-8D89-87B3013AF131}"/>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2.1 Modal Verbs</a:t>
            </a:r>
          </a:p>
        </p:txBody>
      </p:sp>
    </p:spTree>
    <p:extLst>
      <p:ext uri="{BB962C8B-B14F-4D97-AF65-F5344CB8AC3E}">
        <p14:creationId xmlns:p14="http://schemas.microsoft.com/office/powerpoint/2010/main" val="511679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E4E7944B-BACA-4E13-9FE2-698E51023696}"/>
              </a:ext>
            </a:extLst>
          </p:cNvPr>
          <p:cNvSpPr>
            <a:spLocks noGrp="1"/>
          </p:cNvSpPr>
          <p:nvPr>
            <p:ph idx="1"/>
          </p:nvPr>
        </p:nvSpPr>
        <p:spPr>
          <a:xfrm>
            <a:off x="457200" y="1484784"/>
            <a:ext cx="8229600" cy="4525963"/>
          </a:xfrm>
        </p:spPr>
        <p:txBody>
          <a:bodyPr/>
          <a:lstStyle/>
          <a:p>
            <a:pPr marL="0" indent="0">
              <a:buNone/>
            </a:pPr>
            <a:endParaRPr lang="en-US" sz="2800" dirty="0"/>
          </a:p>
          <a:p>
            <a:pPr marL="0" indent="0">
              <a:buNone/>
            </a:pPr>
            <a:r>
              <a:rPr lang="en-US" sz="2800" b="1" dirty="0"/>
              <a:t>Can/Have to/Has to/Must </a:t>
            </a:r>
            <a:r>
              <a:rPr lang="en-US" sz="2800" dirty="0"/>
              <a:t>are usually showed by some phrases. For example: </a:t>
            </a:r>
            <a:r>
              <a:rPr lang="en-US" sz="2800" dirty="0">
                <a:solidFill>
                  <a:srgbClr val="FF0000"/>
                </a:solidFill>
              </a:rPr>
              <a:t>this week/month/year; every day/month/year/morning/night; now; etc.</a:t>
            </a:r>
          </a:p>
          <a:p>
            <a:pPr marL="0" indent="0">
              <a:buNone/>
            </a:pPr>
            <a:endParaRPr lang="en-US" sz="2800" dirty="0"/>
          </a:p>
          <a:p>
            <a:pPr marL="0" indent="0">
              <a:buNone/>
            </a:pPr>
            <a:r>
              <a:rPr lang="en-US" sz="2800" b="1" dirty="0"/>
              <a:t>Could/Had to </a:t>
            </a:r>
            <a:r>
              <a:rPr lang="en-US" sz="2800" dirty="0"/>
              <a:t>are usually showed by some phrases, such as: </a:t>
            </a:r>
            <a:r>
              <a:rPr lang="en-US" sz="2800" dirty="0">
                <a:solidFill>
                  <a:srgbClr val="FF0000"/>
                </a:solidFill>
              </a:rPr>
              <a:t>yesterday; last week/month/year; when I was child; etc. </a:t>
            </a:r>
          </a:p>
        </p:txBody>
      </p:sp>
      <p:sp>
        <p:nvSpPr>
          <p:cNvPr id="4" name="Title 1">
            <a:extLst>
              <a:ext uri="{FF2B5EF4-FFF2-40B4-BE49-F238E27FC236}">
                <a16:creationId xmlns:a16="http://schemas.microsoft.com/office/drawing/2014/main" id="{58BCACC1-5893-4BAC-A377-F21D5545CCBA}"/>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2.1 Modal Verbs</a:t>
            </a:r>
          </a:p>
        </p:txBody>
      </p:sp>
    </p:spTree>
    <p:extLst>
      <p:ext uri="{BB962C8B-B14F-4D97-AF65-F5344CB8AC3E}">
        <p14:creationId xmlns:p14="http://schemas.microsoft.com/office/powerpoint/2010/main" val="3155337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ampungan Konten 4">
            <a:extLst>
              <a:ext uri="{FF2B5EF4-FFF2-40B4-BE49-F238E27FC236}">
                <a16:creationId xmlns:a16="http://schemas.microsoft.com/office/drawing/2014/main" id="{EFCCFBE0-8815-4F08-9010-66E9C735C32E}"/>
              </a:ext>
            </a:extLst>
          </p:cNvPr>
          <p:cNvSpPr>
            <a:spLocks noGrp="1"/>
          </p:cNvSpPr>
          <p:nvPr>
            <p:ph idx="1"/>
          </p:nvPr>
        </p:nvSpPr>
        <p:spPr>
          <a:xfrm>
            <a:off x="457200" y="2203139"/>
            <a:ext cx="8229600" cy="2451721"/>
          </a:xfrm>
        </p:spPr>
        <p:txBody>
          <a:bodyPr/>
          <a:lstStyle/>
          <a:p>
            <a:pPr marL="0" indent="0" algn="just">
              <a:buNone/>
            </a:pPr>
            <a:r>
              <a:rPr lang="en-US" sz="2800" dirty="0"/>
              <a:t>Should is not as strong as must and have to. We use it to give advice. For instance: </a:t>
            </a:r>
          </a:p>
          <a:p>
            <a:pPr marL="0" indent="0" algn="just">
              <a:buNone/>
            </a:pPr>
            <a:endParaRPr lang="en-US" sz="2800" dirty="0"/>
          </a:p>
          <a:p>
            <a:pPr marL="0" indent="0" algn="ctr">
              <a:buNone/>
            </a:pPr>
            <a:r>
              <a:rPr lang="en-US" sz="2800" dirty="0"/>
              <a:t>You look tired. You </a:t>
            </a:r>
            <a:r>
              <a:rPr lang="en-US" sz="2800" dirty="0">
                <a:solidFill>
                  <a:srgbClr val="FF0000"/>
                </a:solidFill>
              </a:rPr>
              <a:t>should</a:t>
            </a:r>
            <a:r>
              <a:rPr lang="en-US" sz="2800" dirty="0"/>
              <a:t> go to bed earlier. You </a:t>
            </a:r>
            <a:r>
              <a:rPr lang="en-US" sz="2800" dirty="0">
                <a:solidFill>
                  <a:srgbClr val="FF0000"/>
                </a:solidFill>
              </a:rPr>
              <a:t>shouldn’t </a:t>
            </a:r>
            <a:r>
              <a:rPr lang="en-US" sz="2800" dirty="0"/>
              <a:t>work so hard.</a:t>
            </a:r>
          </a:p>
        </p:txBody>
      </p:sp>
      <p:sp>
        <p:nvSpPr>
          <p:cNvPr id="8" name="Title 1">
            <a:extLst>
              <a:ext uri="{FF2B5EF4-FFF2-40B4-BE49-F238E27FC236}">
                <a16:creationId xmlns:a16="http://schemas.microsoft.com/office/drawing/2014/main" id="{D0D1041D-278E-44BD-BA21-99231ED05CC3}"/>
              </a:ext>
            </a:extLst>
          </p:cNvPr>
          <p:cNvSpPr txBox="1">
            <a:spLocks/>
          </p:cNvSpPr>
          <p:nvPr/>
        </p:nvSpPr>
        <p:spPr bwMode="auto">
          <a:xfrm>
            <a:off x="609600" y="4270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2.1 Modal Verbs</a:t>
            </a:r>
          </a:p>
        </p:txBody>
      </p:sp>
    </p:spTree>
    <p:extLst>
      <p:ext uri="{BB962C8B-B14F-4D97-AF65-F5344CB8AC3E}">
        <p14:creationId xmlns:p14="http://schemas.microsoft.com/office/powerpoint/2010/main" val="2045341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533D8B6A-AFB4-4D9B-9197-0ECC6081A637}"/>
              </a:ext>
            </a:extLst>
          </p:cNvPr>
          <p:cNvSpPr>
            <a:spLocks noGrp="1"/>
          </p:cNvSpPr>
          <p:nvPr>
            <p:ph type="title"/>
          </p:nvPr>
        </p:nvSpPr>
        <p:spPr>
          <a:xfrm>
            <a:off x="611560" y="169168"/>
            <a:ext cx="8229600" cy="1143000"/>
          </a:xfrm>
        </p:spPr>
        <p:txBody>
          <a:bodyPr/>
          <a:lstStyle/>
          <a:p>
            <a:r>
              <a:rPr lang="en-US" dirty="0"/>
              <a:t>Practice 2</a:t>
            </a:r>
          </a:p>
        </p:txBody>
      </p:sp>
      <p:sp>
        <p:nvSpPr>
          <p:cNvPr id="3" name="Tampungan Konten 2">
            <a:extLst>
              <a:ext uri="{FF2B5EF4-FFF2-40B4-BE49-F238E27FC236}">
                <a16:creationId xmlns:a16="http://schemas.microsoft.com/office/drawing/2014/main" id="{474776A8-ACB3-4855-B585-1FB6A37F1F8C}"/>
              </a:ext>
            </a:extLst>
          </p:cNvPr>
          <p:cNvSpPr>
            <a:spLocks noGrp="1"/>
          </p:cNvSpPr>
          <p:nvPr>
            <p:ph idx="1"/>
          </p:nvPr>
        </p:nvSpPr>
        <p:spPr>
          <a:xfrm>
            <a:off x="457200" y="1628800"/>
            <a:ext cx="8229600" cy="4680520"/>
          </a:xfrm>
        </p:spPr>
        <p:txBody>
          <a:bodyPr/>
          <a:lstStyle/>
          <a:p>
            <a:pPr marL="0" indent="0">
              <a:buNone/>
            </a:pPr>
            <a:r>
              <a:rPr lang="en-US" sz="2600" dirty="0"/>
              <a:t>Open page 11 to answer questions part G and H.</a:t>
            </a:r>
          </a:p>
        </p:txBody>
      </p:sp>
    </p:spTree>
    <p:extLst>
      <p:ext uri="{BB962C8B-B14F-4D97-AF65-F5344CB8AC3E}">
        <p14:creationId xmlns:p14="http://schemas.microsoft.com/office/powerpoint/2010/main" val="650175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E0F3DA71-6725-4572-B550-C2571AC1EA9B}"/>
              </a:ext>
            </a:extLst>
          </p:cNvPr>
          <p:cNvSpPr>
            <a:spLocks noGrp="1"/>
          </p:cNvSpPr>
          <p:nvPr>
            <p:ph type="ctrTitle"/>
          </p:nvPr>
        </p:nvSpPr>
        <p:spPr>
          <a:xfrm>
            <a:off x="685800" y="2996952"/>
            <a:ext cx="7772400" cy="1470025"/>
          </a:xfrm>
        </p:spPr>
        <p:txBody>
          <a:bodyPr/>
          <a:lstStyle/>
          <a:p>
            <a:pPr eaLnBrk="1" hangingPunct="1">
              <a:defRPr/>
            </a:pPr>
            <a:r>
              <a:rPr lang="en-US" sz="3600" b="1" dirty="0"/>
              <a:t>3. Vocabulary</a:t>
            </a:r>
            <a:endParaRPr lang="en-US" altLang="en-US" sz="3600" b="1" dirty="0">
              <a:latin typeface="+mn-l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ambar 1">
            <a:extLst>
              <a:ext uri="{FF2B5EF4-FFF2-40B4-BE49-F238E27FC236}">
                <a16:creationId xmlns:a16="http://schemas.microsoft.com/office/drawing/2014/main" id="{9EBA69F3-BB77-45E7-A645-ABA6E8EB5336}"/>
              </a:ext>
            </a:extLst>
          </p:cNvPr>
          <p:cNvPicPr>
            <a:picLocks noChangeAspect="1"/>
          </p:cNvPicPr>
          <p:nvPr/>
        </p:nvPicPr>
        <p:blipFill rotWithShape="1">
          <a:blip r:embed="rId2"/>
          <a:srcRect l="24801" t="28990" r="21649" b="17784"/>
          <a:stretch/>
        </p:blipFill>
        <p:spPr>
          <a:xfrm>
            <a:off x="778315" y="2240868"/>
            <a:ext cx="7587369" cy="4240002"/>
          </a:xfrm>
          <a:prstGeom prst="rect">
            <a:avLst/>
          </a:prstGeom>
        </p:spPr>
      </p:pic>
      <p:sp>
        <p:nvSpPr>
          <p:cNvPr id="3" name="Judul 2">
            <a:extLst>
              <a:ext uri="{FF2B5EF4-FFF2-40B4-BE49-F238E27FC236}">
                <a16:creationId xmlns:a16="http://schemas.microsoft.com/office/drawing/2014/main" id="{161AB45F-F980-4314-9309-2B64116C031F}"/>
              </a:ext>
            </a:extLst>
          </p:cNvPr>
          <p:cNvSpPr>
            <a:spLocks noGrp="1"/>
          </p:cNvSpPr>
          <p:nvPr>
            <p:ph type="title"/>
          </p:nvPr>
        </p:nvSpPr>
        <p:spPr/>
        <p:txBody>
          <a:bodyPr/>
          <a:lstStyle/>
          <a:p>
            <a:r>
              <a:rPr lang="en-US" dirty="0"/>
              <a:t>3.1 Vocabulary Bank</a:t>
            </a:r>
          </a:p>
        </p:txBody>
      </p:sp>
      <p:sp>
        <p:nvSpPr>
          <p:cNvPr id="4" name="Tampungan Konten 3">
            <a:extLst>
              <a:ext uri="{FF2B5EF4-FFF2-40B4-BE49-F238E27FC236}">
                <a16:creationId xmlns:a16="http://schemas.microsoft.com/office/drawing/2014/main" id="{6C35A633-C3F4-4DC0-A9B7-77E54EA7E855}"/>
              </a:ext>
            </a:extLst>
          </p:cNvPr>
          <p:cNvSpPr>
            <a:spLocks noGrp="1"/>
          </p:cNvSpPr>
          <p:nvPr>
            <p:ph idx="1"/>
          </p:nvPr>
        </p:nvSpPr>
        <p:spPr/>
        <p:txBody>
          <a:bodyPr/>
          <a:lstStyle/>
          <a:p>
            <a:pPr marL="0" indent="0">
              <a:buNone/>
            </a:pPr>
            <a:r>
              <a:rPr lang="en-US" sz="2000" b="1" dirty="0"/>
              <a:t>The pictures below have already been labelled, please take a look on every picture.</a:t>
            </a:r>
          </a:p>
        </p:txBody>
      </p:sp>
    </p:spTree>
    <p:extLst>
      <p:ext uri="{BB962C8B-B14F-4D97-AF65-F5344CB8AC3E}">
        <p14:creationId xmlns:p14="http://schemas.microsoft.com/office/powerpoint/2010/main" val="293764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Judul 2">
            <a:extLst>
              <a:ext uri="{FF2B5EF4-FFF2-40B4-BE49-F238E27FC236}">
                <a16:creationId xmlns:a16="http://schemas.microsoft.com/office/drawing/2014/main" id="{ACA6E8AE-DB6D-469B-8902-9512898E10B8}"/>
              </a:ext>
            </a:extLst>
          </p:cNvPr>
          <p:cNvSpPr>
            <a:spLocks noGrp="1"/>
          </p:cNvSpPr>
          <p:nvPr>
            <p:ph type="title"/>
          </p:nvPr>
        </p:nvSpPr>
        <p:spPr/>
        <p:txBody>
          <a:bodyPr/>
          <a:lstStyle/>
          <a:p>
            <a:r>
              <a:rPr lang="en-US" sz="3600" dirty="0"/>
              <a:t>Practice 3</a:t>
            </a:r>
          </a:p>
        </p:txBody>
      </p:sp>
      <p:sp>
        <p:nvSpPr>
          <p:cNvPr id="3" name="Tampungan Konten 2">
            <a:extLst>
              <a:ext uri="{FF2B5EF4-FFF2-40B4-BE49-F238E27FC236}">
                <a16:creationId xmlns:a16="http://schemas.microsoft.com/office/drawing/2014/main" id="{F790E0FA-6072-4E18-9544-776655C885C0}"/>
              </a:ext>
            </a:extLst>
          </p:cNvPr>
          <p:cNvSpPr>
            <a:spLocks noGrp="1"/>
          </p:cNvSpPr>
          <p:nvPr>
            <p:ph idx="1"/>
          </p:nvPr>
        </p:nvSpPr>
        <p:spPr/>
        <p:txBody>
          <a:bodyPr numCol="1"/>
          <a:lstStyle/>
          <a:p>
            <a:pPr marL="0" indent="0">
              <a:buNone/>
            </a:pPr>
            <a:r>
              <a:rPr lang="en-US" sz="2000" dirty="0"/>
              <a:t>Part I. Vocabulary focus</a:t>
            </a:r>
          </a:p>
          <a:p>
            <a:pPr marL="0" indent="0">
              <a:buNone/>
            </a:pPr>
            <a:endParaRPr lang="en-US" sz="2000" dirty="0"/>
          </a:p>
          <a:p>
            <a:endParaRPr lang="en-US" dirty="0"/>
          </a:p>
          <a:p>
            <a:pPr marL="0" indent="0">
              <a:buNone/>
            </a:pPr>
            <a:endParaRPr lang="en-US" sz="2000" dirty="0"/>
          </a:p>
          <a:p>
            <a:pPr marL="0" indent="0">
              <a:spcBef>
                <a:spcPts val="0"/>
              </a:spcBef>
              <a:buNone/>
            </a:pPr>
            <a:r>
              <a:rPr lang="en-US" sz="2000" dirty="0"/>
              <a:t>Fill in the blanks with the vocabulary provided.</a:t>
            </a:r>
          </a:p>
          <a:p>
            <a:pPr marL="457200" indent="-457200">
              <a:spcBef>
                <a:spcPts val="0"/>
              </a:spcBef>
              <a:buFont typeface="+mj-lt"/>
              <a:buAutoNum type="arabicPeriod"/>
            </a:pPr>
            <a:r>
              <a:rPr lang="en-US" sz="2000" dirty="0"/>
              <a:t>Excuse me for _____, but I don’t agree.</a:t>
            </a:r>
          </a:p>
          <a:p>
            <a:pPr marL="457200" indent="-457200">
              <a:spcBef>
                <a:spcPts val="0"/>
              </a:spcBef>
              <a:buFont typeface="+mj-lt"/>
              <a:buAutoNum type="arabicPeriod"/>
            </a:pPr>
            <a:r>
              <a:rPr lang="en-US" sz="2000" dirty="0"/>
              <a:t>My job has _____ and _____.</a:t>
            </a:r>
          </a:p>
          <a:p>
            <a:pPr marL="457200" indent="-457200">
              <a:spcBef>
                <a:spcPts val="0"/>
              </a:spcBef>
              <a:buFont typeface="+mj-lt"/>
              <a:buAutoNum type="arabicPeriod"/>
            </a:pPr>
            <a:r>
              <a:rPr lang="en-US" sz="2000" dirty="0"/>
              <a:t>Asian Business Online did a _____ of people’s communication habits.</a:t>
            </a:r>
          </a:p>
          <a:p>
            <a:pPr marL="457200" indent="-457200">
              <a:spcBef>
                <a:spcPts val="0"/>
              </a:spcBef>
              <a:buFont typeface="+mj-lt"/>
              <a:buAutoNum type="arabicPeriod"/>
            </a:pPr>
            <a:r>
              <a:rPr lang="en-US" sz="2000" dirty="0"/>
              <a:t>They asked me to write the _____ of the videoconference.</a:t>
            </a:r>
          </a:p>
          <a:p>
            <a:pPr marL="457200" indent="-457200">
              <a:spcBef>
                <a:spcPts val="0"/>
              </a:spcBef>
              <a:buFont typeface="+mj-lt"/>
              <a:buAutoNum type="arabicPeriod"/>
            </a:pPr>
            <a:r>
              <a:rPr lang="en-US" sz="2000" dirty="0"/>
              <a:t>I prefer to watch movies on a big _____. That’s why I like the movie theater.</a:t>
            </a:r>
          </a:p>
          <a:p>
            <a:pPr marL="457200" indent="-457200">
              <a:spcBef>
                <a:spcPts val="0"/>
              </a:spcBef>
              <a:buFont typeface="+mj-lt"/>
              <a:buAutoNum type="arabicPeriod"/>
            </a:pPr>
            <a:r>
              <a:rPr lang="en-US" sz="2000" dirty="0"/>
              <a:t>“A _____” is the same as “twelve”</a:t>
            </a:r>
          </a:p>
          <a:p>
            <a:pPr marL="457200" indent="-457200">
              <a:spcBef>
                <a:spcPts val="0"/>
              </a:spcBef>
              <a:buFont typeface="+mj-lt"/>
              <a:buAutoNum type="arabicPeriod"/>
            </a:pPr>
            <a:r>
              <a:rPr lang="en-US" sz="2000" dirty="0"/>
              <a:t>I’m _____ with my job. I want a change.</a:t>
            </a:r>
            <a:br>
              <a:rPr lang="en-US" sz="2000" dirty="0"/>
            </a:br>
            <a:endParaRPr lang="en-US" sz="2000" dirty="0"/>
          </a:p>
          <a:p>
            <a:endParaRPr lang="en-US" dirty="0"/>
          </a:p>
        </p:txBody>
      </p:sp>
      <p:graphicFrame>
        <p:nvGraphicFramePr>
          <p:cNvPr id="2" name="Table 4">
            <a:extLst>
              <a:ext uri="{FF2B5EF4-FFF2-40B4-BE49-F238E27FC236}">
                <a16:creationId xmlns:a16="http://schemas.microsoft.com/office/drawing/2014/main" id="{E42A2E68-7616-42FC-9631-4646CADF2082}"/>
              </a:ext>
            </a:extLst>
          </p:cNvPr>
          <p:cNvGraphicFramePr>
            <a:graphicFrameLocks noGrp="1"/>
          </p:cNvGraphicFramePr>
          <p:nvPr>
            <p:extLst>
              <p:ext uri="{D42A27DB-BD31-4B8C-83A1-F6EECF244321}">
                <p14:modId xmlns:p14="http://schemas.microsoft.com/office/powerpoint/2010/main" val="3403424953"/>
              </p:ext>
            </p:extLst>
          </p:nvPr>
        </p:nvGraphicFramePr>
        <p:xfrm>
          <a:off x="457200" y="2060848"/>
          <a:ext cx="7920880" cy="1146092"/>
        </p:xfrm>
        <a:graphic>
          <a:graphicData uri="http://schemas.openxmlformats.org/drawingml/2006/table">
            <a:tbl>
              <a:tblPr firstRow="1" bandRow="1">
                <a:tableStyleId>{5C22544A-7EE6-4342-B048-85BDC9FD1C3A}</a:tableStyleId>
              </a:tblPr>
              <a:tblGrid>
                <a:gridCol w="1584176">
                  <a:extLst>
                    <a:ext uri="{9D8B030D-6E8A-4147-A177-3AD203B41FA5}">
                      <a16:colId xmlns:a16="http://schemas.microsoft.com/office/drawing/2014/main" val="1493527360"/>
                    </a:ext>
                  </a:extLst>
                </a:gridCol>
                <a:gridCol w="1584176">
                  <a:extLst>
                    <a:ext uri="{9D8B030D-6E8A-4147-A177-3AD203B41FA5}">
                      <a16:colId xmlns:a16="http://schemas.microsoft.com/office/drawing/2014/main" val="4185067250"/>
                    </a:ext>
                  </a:extLst>
                </a:gridCol>
                <a:gridCol w="1584176">
                  <a:extLst>
                    <a:ext uri="{9D8B030D-6E8A-4147-A177-3AD203B41FA5}">
                      <a16:colId xmlns:a16="http://schemas.microsoft.com/office/drawing/2014/main" val="3894413746"/>
                    </a:ext>
                  </a:extLst>
                </a:gridCol>
                <a:gridCol w="1584176">
                  <a:extLst>
                    <a:ext uri="{9D8B030D-6E8A-4147-A177-3AD203B41FA5}">
                      <a16:colId xmlns:a16="http://schemas.microsoft.com/office/drawing/2014/main" val="3141541893"/>
                    </a:ext>
                  </a:extLst>
                </a:gridCol>
                <a:gridCol w="1584176">
                  <a:extLst>
                    <a:ext uri="{9D8B030D-6E8A-4147-A177-3AD203B41FA5}">
                      <a16:colId xmlns:a16="http://schemas.microsoft.com/office/drawing/2014/main" val="3259136835"/>
                    </a:ext>
                  </a:extLst>
                </a:gridCol>
              </a:tblGrid>
              <a:tr h="390166">
                <a:tc gridSpan="5">
                  <a:txBody>
                    <a:bodyPr/>
                    <a:lstStyle/>
                    <a:p>
                      <a:pPr algn="just"/>
                      <a:r>
                        <a:rPr lang="en-US" dirty="0"/>
                        <a:t>Vocabulary bank</a:t>
                      </a:r>
                      <a:endParaRPr lang="en-ID" dirty="0"/>
                    </a:p>
                  </a:txBody>
                  <a:tcPr/>
                </a:tc>
                <a:tc hMerge="1">
                  <a:txBody>
                    <a:bodyPr/>
                    <a:lstStyle/>
                    <a:p>
                      <a:pPr algn="just"/>
                      <a:endParaRPr lang="en-ID" dirty="0"/>
                    </a:p>
                  </a:txBody>
                  <a:tcPr/>
                </a:tc>
                <a:tc hMerge="1">
                  <a:txBody>
                    <a:bodyPr/>
                    <a:lstStyle/>
                    <a:p>
                      <a:pPr algn="just"/>
                      <a:endParaRPr lang="en-ID" dirty="0"/>
                    </a:p>
                  </a:txBody>
                  <a:tcPr/>
                </a:tc>
                <a:tc hMerge="1">
                  <a:txBody>
                    <a:bodyPr/>
                    <a:lstStyle/>
                    <a:p>
                      <a:pPr algn="just"/>
                      <a:endParaRPr lang="en-ID" dirty="0"/>
                    </a:p>
                  </a:txBody>
                  <a:tcPr/>
                </a:tc>
                <a:tc hMerge="1">
                  <a:txBody>
                    <a:bodyPr/>
                    <a:lstStyle/>
                    <a:p>
                      <a:pPr algn="just"/>
                      <a:endParaRPr lang="en-ID" dirty="0"/>
                    </a:p>
                  </a:txBody>
                  <a:tcPr/>
                </a:tc>
                <a:extLst>
                  <a:ext uri="{0D108BD9-81ED-4DB2-BD59-A6C34878D82A}">
                    <a16:rowId xmlns:a16="http://schemas.microsoft.com/office/drawing/2014/main" val="2726088410"/>
                  </a:ext>
                </a:extLst>
              </a:tr>
              <a:tr h="133398">
                <a:tc>
                  <a:txBody>
                    <a:bodyPr/>
                    <a:lstStyle/>
                    <a:p>
                      <a:r>
                        <a:rPr lang="en-US" dirty="0"/>
                        <a:t>advantages</a:t>
                      </a:r>
                      <a:endParaRPr lang="en-ID" dirty="0"/>
                    </a:p>
                  </a:txBody>
                  <a:tcPr/>
                </a:tc>
                <a:tc>
                  <a:txBody>
                    <a:bodyPr/>
                    <a:lstStyle/>
                    <a:p>
                      <a:r>
                        <a:rPr lang="en-US" dirty="0"/>
                        <a:t>disadvantages</a:t>
                      </a:r>
                      <a:endParaRPr lang="en-ID" dirty="0"/>
                    </a:p>
                  </a:txBody>
                  <a:tcPr/>
                </a:tc>
                <a:tc>
                  <a:txBody>
                    <a:bodyPr/>
                    <a:lstStyle/>
                    <a:p>
                      <a:r>
                        <a:rPr lang="en-US" dirty="0"/>
                        <a:t>screen</a:t>
                      </a:r>
                      <a:endParaRPr lang="en-ID" dirty="0"/>
                    </a:p>
                  </a:txBody>
                  <a:tcPr/>
                </a:tc>
                <a:tc>
                  <a:txBody>
                    <a:bodyPr/>
                    <a:lstStyle/>
                    <a:p>
                      <a:r>
                        <a:rPr lang="en-US" dirty="0"/>
                        <a:t>to interrupt</a:t>
                      </a:r>
                      <a:endParaRPr lang="en-ID"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fed up</a:t>
                      </a:r>
                    </a:p>
                  </a:txBody>
                  <a:tcPr/>
                </a:tc>
                <a:extLst>
                  <a:ext uri="{0D108BD9-81ED-4DB2-BD59-A6C34878D82A}">
                    <a16:rowId xmlns:a16="http://schemas.microsoft.com/office/drawing/2014/main" val="646056737"/>
                  </a:ext>
                </a:extLst>
              </a:tr>
              <a:tr h="3901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environment</a:t>
                      </a:r>
                    </a:p>
                  </a:txBody>
                  <a:tcPr/>
                </a:tc>
                <a:tc>
                  <a:txBody>
                    <a:bodyPr/>
                    <a:lstStyle/>
                    <a:p>
                      <a:r>
                        <a:rPr lang="en-US" dirty="0"/>
                        <a:t>survey</a:t>
                      </a:r>
                      <a:endParaRPr lang="en-ID" dirty="0"/>
                    </a:p>
                  </a:txBody>
                  <a:tcPr/>
                </a:tc>
                <a:tc>
                  <a:txBody>
                    <a:bodyPr/>
                    <a:lstStyle/>
                    <a:p>
                      <a:r>
                        <a:rPr lang="en-US" dirty="0"/>
                        <a:t>to research</a:t>
                      </a:r>
                      <a:endParaRPr lang="en-ID" dirty="0"/>
                    </a:p>
                  </a:txBody>
                  <a:tcPr/>
                </a:tc>
                <a:tc>
                  <a:txBody>
                    <a:bodyPr/>
                    <a:lstStyle/>
                    <a:p>
                      <a:r>
                        <a:rPr lang="en-US" dirty="0"/>
                        <a:t>dozen</a:t>
                      </a:r>
                      <a:endParaRPr lang="en-ID" dirty="0"/>
                    </a:p>
                  </a:txBody>
                  <a:tcPr/>
                </a:tc>
                <a:tc>
                  <a:txBody>
                    <a:bodyPr/>
                    <a:lstStyle/>
                    <a:p>
                      <a:r>
                        <a:rPr lang="en-US" dirty="0"/>
                        <a:t>minutes</a:t>
                      </a:r>
                      <a:endParaRPr lang="en-ID" dirty="0"/>
                    </a:p>
                  </a:txBody>
                  <a:tcPr/>
                </a:tc>
                <a:extLst>
                  <a:ext uri="{0D108BD9-81ED-4DB2-BD59-A6C34878D82A}">
                    <a16:rowId xmlns:a16="http://schemas.microsoft.com/office/drawing/2014/main" val="1091327646"/>
                  </a:ext>
                </a:extLst>
              </a:tr>
            </a:tbl>
          </a:graphicData>
        </a:graphic>
      </p:graphicFrame>
    </p:spTree>
    <p:extLst>
      <p:ext uri="{BB962C8B-B14F-4D97-AF65-F5344CB8AC3E}">
        <p14:creationId xmlns:p14="http://schemas.microsoft.com/office/powerpoint/2010/main" val="3731905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9A692537-600E-49DB-8AC2-F6B596863DAA}"/>
              </a:ext>
            </a:extLst>
          </p:cNvPr>
          <p:cNvSpPr>
            <a:spLocks noGrp="1"/>
          </p:cNvSpPr>
          <p:nvPr>
            <p:ph type="ctrTitle"/>
          </p:nvPr>
        </p:nvSpPr>
        <p:spPr>
          <a:xfrm>
            <a:off x="684213" y="2349500"/>
            <a:ext cx="7772400" cy="1470025"/>
          </a:xfrm>
        </p:spPr>
        <p:txBody>
          <a:bodyPr/>
          <a:lstStyle/>
          <a:p>
            <a:pPr eaLnBrk="1" hangingPunct="1">
              <a:defRPr/>
            </a:pPr>
            <a:r>
              <a:rPr lang="en-US" dirty="0">
                <a:solidFill>
                  <a:srgbClr val="0070C0"/>
                </a:solidFill>
              </a:rPr>
              <a:t>UNIT 2</a:t>
            </a:r>
            <a:br>
              <a:rPr lang="en-US" dirty="0">
                <a:solidFill>
                  <a:srgbClr val="0070C0"/>
                </a:solidFill>
              </a:rPr>
            </a:br>
            <a:r>
              <a:rPr lang="en-US" dirty="0">
                <a:solidFill>
                  <a:srgbClr val="0070C0"/>
                </a:solidFill>
              </a:rPr>
              <a:t>Business communication</a:t>
            </a:r>
            <a:endParaRPr lang="en-US" altLang="en-US" b="1" dirty="0">
              <a:solidFill>
                <a:srgbClr val="0070C0"/>
              </a:solidFill>
              <a:latin typeface="+mn-lt"/>
            </a:endParaRPr>
          </a:p>
        </p:txBody>
      </p:sp>
      <p:sp>
        <p:nvSpPr>
          <p:cNvPr id="6147" name="Subtitle 2">
            <a:extLst>
              <a:ext uri="{FF2B5EF4-FFF2-40B4-BE49-F238E27FC236}">
                <a16:creationId xmlns:a16="http://schemas.microsoft.com/office/drawing/2014/main" id="{67A3286F-989A-453D-89F7-4F6BEF5FC62A}"/>
              </a:ext>
            </a:extLst>
          </p:cNvPr>
          <p:cNvSpPr>
            <a:spLocks noGrp="1"/>
          </p:cNvSpPr>
          <p:nvPr>
            <p:ph type="subTitle" idx="1"/>
          </p:nvPr>
        </p:nvSpPr>
        <p:spPr>
          <a:xfrm>
            <a:off x="1371600" y="4246563"/>
            <a:ext cx="6400800" cy="766762"/>
          </a:xfrm>
        </p:spPr>
        <p:txBody>
          <a:bodyPr/>
          <a:lstStyle/>
          <a:p>
            <a:pPr eaLnBrk="1" hangingPunct="1"/>
            <a:r>
              <a:rPr lang="en-US" altLang="en-US" b="1" dirty="0">
                <a:solidFill>
                  <a:schemeClr val="tx1"/>
                </a:solidFill>
              </a:rPr>
              <a:t>Meeting 2-3</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9B83E01-8243-417C-8BCF-B84480FAAC57}"/>
              </a:ext>
            </a:extLst>
          </p:cNvPr>
          <p:cNvSpPr>
            <a:spLocks noGrp="1"/>
          </p:cNvSpPr>
          <p:nvPr>
            <p:ph type="title"/>
          </p:nvPr>
        </p:nvSpPr>
        <p:spPr/>
        <p:txBody>
          <a:bodyPr/>
          <a:lstStyle/>
          <a:p>
            <a:r>
              <a:rPr lang="en-US" dirty="0"/>
              <a:t>Practice 3</a:t>
            </a:r>
          </a:p>
        </p:txBody>
      </p:sp>
      <p:sp>
        <p:nvSpPr>
          <p:cNvPr id="3" name="Tampungan Konten 2">
            <a:extLst>
              <a:ext uri="{FF2B5EF4-FFF2-40B4-BE49-F238E27FC236}">
                <a16:creationId xmlns:a16="http://schemas.microsoft.com/office/drawing/2014/main" id="{8EF9F71A-88BC-4963-B209-3789E6166D05}"/>
              </a:ext>
            </a:extLst>
          </p:cNvPr>
          <p:cNvSpPr>
            <a:spLocks noGrp="1"/>
          </p:cNvSpPr>
          <p:nvPr>
            <p:ph idx="1"/>
          </p:nvPr>
        </p:nvSpPr>
        <p:spPr/>
        <p:txBody>
          <a:bodyPr/>
          <a:lstStyle/>
          <a:p>
            <a:pPr marL="0" indent="0">
              <a:buNone/>
            </a:pPr>
            <a:r>
              <a:rPr lang="en-US" sz="2800" dirty="0"/>
              <a:t>Part II. Match the verb 1-10 with the phrases A-J</a:t>
            </a:r>
          </a:p>
          <a:p>
            <a:pPr marL="0" indent="0">
              <a:buNone/>
            </a:pPr>
            <a:endParaRPr lang="en-US" sz="2800" dirty="0"/>
          </a:p>
          <a:p>
            <a:pPr marL="0" indent="0">
              <a:buNone/>
            </a:pPr>
            <a:r>
              <a:rPr lang="en-US" sz="2800" dirty="0"/>
              <a:t>Open page 13 to answer questions in part B.</a:t>
            </a:r>
          </a:p>
          <a:p>
            <a:pPr marL="0" indent="0">
              <a:buNone/>
            </a:pPr>
            <a:endParaRPr lang="en-US" dirty="0"/>
          </a:p>
        </p:txBody>
      </p:sp>
    </p:spTree>
    <p:extLst>
      <p:ext uri="{BB962C8B-B14F-4D97-AF65-F5344CB8AC3E}">
        <p14:creationId xmlns:p14="http://schemas.microsoft.com/office/powerpoint/2010/main" val="166658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7BEDA65-1D84-410B-A3C3-764DFECFA8FE}"/>
              </a:ext>
            </a:extLst>
          </p:cNvPr>
          <p:cNvSpPr>
            <a:spLocks noGrp="1"/>
          </p:cNvSpPr>
          <p:nvPr>
            <p:ph type="title"/>
          </p:nvPr>
        </p:nvSpPr>
        <p:spPr/>
        <p:txBody>
          <a:bodyPr/>
          <a:lstStyle/>
          <a:p>
            <a:r>
              <a:rPr lang="en-US" dirty="0"/>
              <a:t>Practice 3</a:t>
            </a:r>
          </a:p>
        </p:txBody>
      </p:sp>
      <p:sp>
        <p:nvSpPr>
          <p:cNvPr id="3" name="Tampungan Konten 2">
            <a:extLst>
              <a:ext uri="{FF2B5EF4-FFF2-40B4-BE49-F238E27FC236}">
                <a16:creationId xmlns:a16="http://schemas.microsoft.com/office/drawing/2014/main" id="{859DC5B0-DDFE-4665-BFFA-4675B11C53B2}"/>
              </a:ext>
            </a:extLst>
          </p:cNvPr>
          <p:cNvSpPr>
            <a:spLocks noGrp="1"/>
          </p:cNvSpPr>
          <p:nvPr>
            <p:ph idx="1"/>
          </p:nvPr>
        </p:nvSpPr>
        <p:spPr/>
        <p:txBody>
          <a:bodyPr/>
          <a:lstStyle/>
          <a:p>
            <a:pPr marL="0" indent="0">
              <a:buNone/>
            </a:pPr>
            <a:r>
              <a:rPr lang="en-US" sz="2800" dirty="0"/>
              <a:t>Part III. Complete the sentences. Use verbs and phrases from page 13</a:t>
            </a:r>
          </a:p>
        </p:txBody>
      </p:sp>
    </p:spTree>
    <p:extLst>
      <p:ext uri="{BB962C8B-B14F-4D97-AF65-F5344CB8AC3E}">
        <p14:creationId xmlns:p14="http://schemas.microsoft.com/office/powerpoint/2010/main" val="12848535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E0F3DA71-6725-4572-B550-C2571AC1EA9B}"/>
              </a:ext>
            </a:extLst>
          </p:cNvPr>
          <p:cNvSpPr>
            <a:spLocks noGrp="1"/>
          </p:cNvSpPr>
          <p:nvPr>
            <p:ph type="ctrTitle"/>
          </p:nvPr>
        </p:nvSpPr>
        <p:spPr>
          <a:xfrm>
            <a:off x="685800" y="2996952"/>
            <a:ext cx="7772400" cy="1470025"/>
          </a:xfrm>
        </p:spPr>
        <p:txBody>
          <a:bodyPr/>
          <a:lstStyle/>
          <a:p>
            <a:pPr eaLnBrk="1" hangingPunct="1">
              <a:defRPr/>
            </a:pPr>
            <a:r>
              <a:rPr lang="en-US" sz="3600" b="1" dirty="0"/>
              <a:t>4. Listening Activity</a:t>
            </a:r>
            <a:endParaRPr lang="en-US" altLang="en-US" sz="3600" b="1" dirty="0">
              <a:latin typeface="+mn-lt"/>
            </a:endParaRPr>
          </a:p>
        </p:txBody>
      </p:sp>
    </p:spTree>
    <p:extLst>
      <p:ext uri="{BB962C8B-B14F-4D97-AF65-F5344CB8AC3E}">
        <p14:creationId xmlns:p14="http://schemas.microsoft.com/office/powerpoint/2010/main" val="2884856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6EE6E-A3EA-480E-A8A6-BFBD3375FC37}"/>
              </a:ext>
            </a:extLst>
          </p:cNvPr>
          <p:cNvSpPr>
            <a:spLocks noGrp="1"/>
          </p:cNvSpPr>
          <p:nvPr>
            <p:ph type="title"/>
          </p:nvPr>
        </p:nvSpPr>
        <p:spPr/>
        <p:txBody>
          <a:bodyPr/>
          <a:lstStyle/>
          <a:p>
            <a:r>
              <a:rPr lang="en-US" dirty="0"/>
              <a:t>Practice 4</a:t>
            </a:r>
            <a:endParaRPr lang="en-ID" dirty="0"/>
          </a:p>
        </p:txBody>
      </p:sp>
      <p:sp>
        <p:nvSpPr>
          <p:cNvPr id="3" name="Content Placeholder 2">
            <a:extLst>
              <a:ext uri="{FF2B5EF4-FFF2-40B4-BE49-F238E27FC236}">
                <a16:creationId xmlns:a16="http://schemas.microsoft.com/office/drawing/2014/main" id="{22C26480-454B-4025-B7BE-DECC84F29478}"/>
              </a:ext>
            </a:extLst>
          </p:cNvPr>
          <p:cNvSpPr>
            <a:spLocks noGrp="1"/>
          </p:cNvSpPr>
          <p:nvPr>
            <p:ph idx="1"/>
          </p:nvPr>
        </p:nvSpPr>
        <p:spPr/>
        <p:txBody>
          <a:bodyPr/>
          <a:lstStyle/>
          <a:p>
            <a:r>
              <a:rPr lang="en-US" dirty="0"/>
              <a:t>Play the audio file track 4       to answer the questions on pages 9 and 10.</a:t>
            </a:r>
          </a:p>
          <a:p>
            <a:r>
              <a:rPr lang="en-ID" dirty="0"/>
              <a:t>Play the audio file track 5       to fill in the survey.</a:t>
            </a:r>
          </a:p>
        </p:txBody>
      </p:sp>
      <p:pic>
        <p:nvPicPr>
          <p:cNvPr id="4" name="Track 4">
            <a:hlinkClick r:id="" action="ppaction://media"/>
            <a:extLst>
              <a:ext uri="{FF2B5EF4-FFF2-40B4-BE49-F238E27FC236}">
                <a16:creationId xmlns:a16="http://schemas.microsoft.com/office/drawing/2014/main" id="{95956E89-535A-43FF-B80F-A53FC03096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099656" y="1657519"/>
            <a:ext cx="487363" cy="487363"/>
          </a:xfrm>
          <a:prstGeom prst="rect">
            <a:avLst/>
          </a:prstGeom>
        </p:spPr>
      </p:pic>
      <p:pic>
        <p:nvPicPr>
          <p:cNvPr id="5" name="Track 5">
            <a:hlinkClick r:id="" action="ppaction://media"/>
            <a:extLst>
              <a:ext uri="{FF2B5EF4-FFF2-40B4-BE49-F238E27FC236}">
                <a16:creationId xmlns:a16="http://schemas.microsoft.com/office/drawing/2014/main" id="{1396860A-5DEE-4CC6-BDD4-D4B79A2AB836}"/>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148063" y="2718224"/>
            <a:ext cx="487363" cy="487363"/>
          </a:xfrm>
          <a:prstGeom prst="rect">
            <a:avLst/>
          </a:prstGeom>
        </p:spPr>
      </p:pic>
    </p:spTree>
    <p:extLst>
      <p:ext uri="{BB962C8B-B14F-4D97-AF65-F5344CB8AC3E}">
        <p14:creationId xmlns:p14="http://schemas.microsoft.com/office/powerpoint/2010/main" val="3577695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09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26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BD50C400-ED88-428C-846A-E7677282F84E}"/>
              </a:ext>
            </a:extLst>
          </p:cNvPr>
          <p:cNvSpPr>
            <a:spLocks noGrp="1"/>
          </p:cNvSpPr>
          <p:nvPr>
            <p:ph type="title"/>
          </p:nvPr>
        </p:nvSpPr>
        <p:spPr/>
        <p:txBody>
          <a:bodyPr/>
          <a:lstStyle/>
          <a:p>
            <a:pPr eaLnBrk="1" hangingPunct="1">
              <a:defRPr/>
            </a:pPr>
            <a:r>
              <a:rPr lang="en-US" altLang="en-US" b="1" dirty="0">
                <a:latin typeface="+mn-lt"/>
              </a:rPr>
              <a:t>Specific Competence</a:t>
            </a:r>
          </a:p>
        </p:txBody>
      </p:sp>
      <p:sp>
        <p:nvSpPr>
          <p:cNvPr id="9219" name="Content Placeholder 2">
            <a:extLst>
              <a:ext uri="{FF2B5EF4-FFF2-40B4-BE49-F238E27FC236}">
                <a16:creationId xmlns:a16="http://schemas.microsoft.com/office/drawing/2014/main" id="{7CB0BD2A-3A27-4CFD-AEF2-60DB03A965A3}"/>
              </a:ext>
            </a:extLst>
          </p:cNvPr>
          <p:cNvSpPr>
            <a:spLocks noGrp="1"/>
          </p:cNvSpPr>
          <p:nvPr>
            <p:ph idx="1"/>
          </p:nvPr>
        </p:nvSpPr>
        <p:spPr/>
        <p:txBody>
          <a:bodyPr/>
          <a:lstStyle/>
          <a:p>
            <a:pPr marL="0" indent="0" algn="ctr" eaLnBrk="1" hangingPunct="1">
              <a:buNone/>
            </a:pPr>
            <a:r>
              <a:rPr lang="en-US" dirty="0"/>
              <a:t>Students are able to use modal verbs in the past and give advice Students are able to use the language in video conferences, communicating at work and outside work, as well as computers and the internet (C3)</a:t>
            </a:r>
            <a:endParaRPr lang="en-US" alt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E0F3DA71-6725-4572-B550-C2571AC1EA9B}"/>
              </a:ext>
            </a:extLst>
          </p:cNvPr>
          <p:cNvSpPr>
            <a:spLocks noGrp="1"/>
          </p:cNvSpPr>
          <p:nvPr>
            <p:ph type="ctrTitle"/>
          </p:nvPr>
        </p:nvSpPr>
        <p:spPr>
          <a:xfrm>
            <a:off x="685800" y="2996952"/>
            <a:ext cx="7772400" cy="1470025"/>
          </a:xfrm>
        </p:spPr>
        <p:txBody>
          <a:bodyPr/>
          <a:lstStyle/>
          <a:p>
            <a:pPr eaLnBrk="1" hangingPunct="1">
              <a:defRPr/>
            </a:pPr>
            <a:r>
              <a:rPr lang="en-US" sz="3600" b="1" dirty="0"/>
              <a:t>1. Verb+ -</a:t>
            </a:r>
            <a:r>
              <a:rPr lang="en-US" sz="3600" b="1" dirty="0" err="1"/>
              <a:t>ing</a:t>
            </a:r>
            <a:r>
              <a:rPr lang="en-US" sz="3600" b="1" dirty="0"/>
              <a:t> after preposition</a:t>
            </a:r>
            <a:endParaRPr lang="en-US" altLang="en-US" sz="3600" b="1" dirty="0">
              <a:latin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96313039-D23A-4392-A6CF-3C96571D4943}"/>
              </a:ext>
            </a:extLst>
          </p:cNvPr>
          <p:cNvSpPr>
            <a:spLocks noGrp="1"/>
          </p:cNvSpPr>
          <p:nvPr>
            <p:ph idx="1"/>
          </p:nvPr>
        </p:nvSpPr>
        <p:spPr>
          <a:xfrm>
            <a:off x="457200" y="2996952"/>
            <a:ext cx="8229600" cy="1440160"/>
          </a:xfrm>
        </p:spPr>
        <p:txBody>
          <a:bodyPr/>
          <a:lstStyle/>
          <a:p>
            <a:pPr marL="0" indent="0" algn="ctr">
              <a:buNone/>
            </a:pPr>
            <a:r>
              <a:rPr lang="en-US" dirty="0"/>
              <a:t>the rule is when a verb follows a preposition, the verb ends in </a:t>
            </a:r>
            <a:r>
              <a:rPr lang="en-US" b="1" dirty="0" err="1"/>
              <a:t>ing</a:t>
            </a:r>
            <a:r>
              <a:rPr lang="en-US" dirty="0"/>
              <a:t>.</a:t>
            </a:r>
          </a:p>
          <a:p>
            <a:pPr marL="0" indent="0" algn="ctr">
              <a:buNone/>
            </a:pPr>
            <a:endParaRPr lang="en-US" dirty="0"/>
          </a:p>
          <a:p>
            <a:pPr marL="0" indent="0" algn="ctr">
              <a:buNone/>
            </a:pPr>
            <a:endParaRPr lang="en-US" dirty="0"/>
          </a:p>
        </p:txBody>
      </p:sp>
      <p:sp>
        <p:nvSpPr>
          <p:cNvPr id="7" name="Title 1">
            <a:extLst>
              <a:ext uri="{FF2B5EF4-FFF2-40B4-BE49-F238E27FC236}">
                <a16:creationId xmlns:a16="http://schemas.microsoft.com/office/drawing/2014/main" id="{5F8EB631-5F72-47E4-B59F-E59525A75412}"/>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1.1 Grammar Presentation</a:t>
            </a:r>
          </a:p>
        </p:txBody>
      </p:sp>
    </p:spTree>
    <p:extLst>
      <p:ext uri="{BB962C8B-B14F-4D97-AF65-F5344CB8AC3E}">
        <p14:creationId xmlns:p14="http://schemas.microsoft.com/office/powerpoint/2010/main" val="1317720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737FCF66-4EA6-4307-8C7D-AFF24E946D63}"/>
              </a:ext>
            </a:extLst>
          </p:cNvPr>
          <p:cNvSpPr>
            <a:spLocks noGrp="1"/>
          </p:cNvSpPr>
          <p:nvPr>
            <p:ph type="title"/>
          </p:nvPr>
        </p:nvSpPr>
        <p:spPr>
          <a:xfrm>
            <a:off x="474305" y="1997968"/>
            <a:ext cx="8229600" cy="1143000"/>
          </a:xfrm>
        </p:spPr>
        <p:txBody>
          <a:bodyPr/>
          <a:lstStyle/>
          <a:p>
            <a:r>
              <a:rPr lang="en-US" dirty="0"/>
              <a:t>What is preposition?</a:t>
            </a:r>
          </a:p>
        </p:txBody>
      </p:sp>
      <p:sp>
        <p:nvSpPr>
          <p:cNvPr id="3" name="Tampungan Konten 2">
            <a:extLst>
              <a:ext uri="{FF2B5EF4-FFF2-40B4-BE49-F238E27FC236}">
                <a16:creationId xmlns:a16="http://schemas.microsoft.com/office/drawing/2014/main" id="{88603459-894A-4983-A4CF-BD2B4A200656}"/>
              </a:ext>
            </a:extLst>
          </p:cNvPr>
          <p:cNvSpPr>
            <a:spLocks noGrp="1"/>
          </p:cNvSpPr>
          <p:nvPr>
            <p:ph idx="1"/>
          </p:nvPr>
        </p:nvSpPr>
        <p:spPr>
          <a:xfrm>
            <a:off x="440095" y="3134002"/>
            <a:ext cx="8229600" cy="2985195"/>
          </a:xfrm>
        </p:spPr>
        <p:txBody>
          <a:bodyPr/>
          <a:lstStyle/>
          <a:p>
            <a:pPr marL="0" indent="0" algn="ctr">
              <a:buNone/>
            </a:pPr>
            <a:r>
              <a:rPr lang="en-US" sz="2600" b="1" dirty="0"/>
              <a:t>A preposition is a word placed before a noun or pronoun to form a phrase modifying another word in the sentence.</a:t>
            </a:r>
            <a:endParaRPr lang="en-US" sz="2600" dirty="0"/>
          </a:p>
          <a:p>
            <a:pPr marL="0" indent="0" algn="ctr">
              <a:buNone/>
            </a:pPr>
            <a:r>
              <a:rPr lang="en-US" sz="2600" dirty="0"/>
              <a:t>For example:</a:t>
            </a:r>
          </a:p>
          <a:p>
            <a:pPr marL="0" indent="0" algn="ctr">
              <a:buNone/>
            </a:pPr>
            <a:r>
              <a:rPr lang="en-US" sz="2600" i="1" dirty="0"/>
              <a:t>by... with.... about... Until… for… of… to… at…</a:t>
            </a:r>
            <a:endParaRPr lang="en-US" sz="2600" dirty="0"/>
          </a:p>
          <a:p>
            <a:pPr marL="0" indent="0">
              <a:buNone/>
            </a:pPr>
            <a:endParaRPr lang="en-US" dirty="0"/>
          </a:p>
        </p:txBody>
      </p:sp>
      <p:sp>
        <p:nvSpPr>
          <p:cNvPr id="5" name="Title 1">
            <a:extLst>
              <a:ext uri="{FF2B5EF4-FFF2-40B4-BE49-F238E27FC236}">
                <a16:creationId xmlns:a16="http://schemas.microsoft.com/office/drawing/2014/main" id="{5E1EA955-0496-4393-B3E8-11DE0B0F0006}"/>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1.1 Grammar Presentation</a:t>
            </a:r>
          </a:p>
        </p:txBody>
      </p:sp>
    </p:spTree>
    <p:extLst>
      <p:ext uri="{BB962C8B-B14F-4D97-AF65-F5344CB8AC3E}">
        <p14:creationId xmlns:p14="http://schemas.microsoft.com/office/powerpoint/2010/main" val="526296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2C060BA3-C995-4298-AD9F-95C1F9D02D3D}"/>
              </a:ext>
            </a:extLst>
          </p:cNvPr>
          <p:cNvSpPr>
            <a:spLocks noGrp="1"/>
          </p:cNvSpPr>
          <p:nvPr>
            <p:ph idx="1"/>
          </p:nvPr>
        </p:nvSpPr>
        <p:spPr/>
        <p:txBody>
          <a:bodyPr/>
          <a:lstStyle/>
          <a:p>
            <a:pPr marL="0" indent="0" algn="just">
              <a:buNone/>
            </a:pPr>
            <a:r>
              <a:rPr lang="en-US" sz="2500" dirty="0"/>
              <a:t>Look at the example below! The bold ones are prepositions. Do you still remember the rules? </a:t>
            </a:r>
            <a:r>
              <a:rPr lang="en-US" sz="2500" b="1" dirty="0"/>
              <a:t>The rule is when a verb follows a preposition, the verb ends in </a:t>
            </a:r>
            <a:r>
              <a:rPr lang="en-US" sz="2500" b="1" dirty="0" err="1">
                <a:solidFill>
                  <a:srgbClr val="FF0000"/>
                </a:solidFill>
              </a:rPr>
              <a:t>ing</a:t>
            </a:r>
            <a:r>
              <a:rPr lang="en-US" sz="2500" b="1" dirty="0">
                <a:solidFill>
                  <a:srgbClr val="FF0000"/>
                </a:solidFill>
              </a:rPr>
              <a:t>.</a:t>
            </a:r>
          </a:p>
          <a:p>
            <a:pPr marL="0" indent="0">
              <a:buNone/>
            </a:pPr>
            <a:endParaRPr lang="en-US" sz="2500" dirty="0"/>
          </a:p>
          <a:p>
            <a:pPr algn="ctr"/>
            <a:r>
              <a:rPr lang="en-US" sz="2500" dirty="0"/>
              <a:t>I am responsible </a:t>
            </a:r>
            <a:r>
              <a:rPr lang="en-US" sz="2500" b="1" dirty="0"/>
              <a:t>for</a:t>
            </a:r>
            <a:r>
              <a:rPr lang="en-US" sz="2500" dirty="0"/>
              <a:t> sett</a:t>
            </a:r>
            <a:r>
              <a:rPr lang="en-US" sz="2500" dirty="0">
                <a:solidFill>
                  <a:srgbClr val="FF0000"/>
                </a:solidFill>
              </a:rPr>
              <a:t>ing</a:t>
            </a:r>
            <a:r>
              <a:rPr lang="en-US" sz="2500" dirty="0"/>
              <a:t> up the equipment.</a:t>
            </a:r>
          </a:p>
          <a:p>
            <a:pPr algn="ctr"/>
            <a:r>
              <a:rPr lang="en-US" sz="2500" dirty="0"/>
              <a:t>Business is </a:t>
            </a:r>
            <a:r>
              <a:rPr lang="en-US" sz="2500" b="1" dirty="0"/>
              <a:t>about</a:t>
            </a:r>
            <a:r>
              <a:rPr lang="en-US" sz="2500" dirty="0"/>
              <a:t> build</a:t>
            </a:r>
            <a:r>
              <a:rPr lang="en-US" sz="2500" dirty="0">
                <a:solidFill>
                  <a:srgbClr val="FF0000"/>
                </a:solidFill>
              </a:rPr>
              <a:t>ing</a:t>
            </a:r>
            <a:r>
              <a:rPr lang="en-US" sz="2500" dirty="0"/>
              <a:t> personal relationship.</a:t>
            </a:r>
          </a:p>
          <a:p>
            <a:pPr algn="ctr"/>
            <a:r>
              <a:rPr lang="en-US" sz="2500" dirty="0"/>
              <a:t>Think </a:t>
            </a:r>
            <a:r>
              <a:rPr lang="en-US" sz="2500" b="1" dirty="0"/>
              <a:t>of</a:t>
            </a:r>
            <a:r>
              <a:rPr lang="en-US" sz="2500" dirty="0"/>
              <a:t> the cost of gett</a:t>
            </a:r>
            <a:r>
              <a:rPr lang="en-US" sz="2500" dirty="0">
                <a:solidFill>
                  <a:srgbClr val="FF0000"/>
                </a:solidFill>
              </a:rPr>
              <a:t>ing</a:t>
            </a:r>
            <a:r>
              <a:rPr lang="en-US" sz="2500" dirty="0"/>
              <a:t> there.</a:t>
            </a:r>
          </a:p>
          <a:p>
            <a:pPr algn="ctr"/>
            <a:r>
              <a:rPr lang="en-US" sz="2500" dirty="0"/>
              <a:t>I look forward </a:t>
            </a:r>
            <a:r>
              <a:rPr lang="en-US" sz="2500" b="1" dirty="0"/>
              <a:t>to</a:t>
            </a:r>
            <a:r>
              <a:rPr lang="en-US" sz="2500" dirty="0"/>
              <a:t> meet</a:t>
            </a:r>
            <a:r>
              <a:rPr lang="en-US" sz="2500" dirty="0">
                <a:solidFill>
                  <a:srgbClr val="FF0000"/>
                </a:solidFill>
              </a:rPr>
              <a:t>ing</a:t>
            </a:r>
            <a:r>
              <a:rPr lang="en-US" sz="2500" dirty="0"/>
              <a:t> my contacts personally.</a:t>
            </a:r>
          </a:p>
          <a:p>
            <a:pPr algn="ctr"/>
            <a:r>
              <a:rPr lang="en-US" sz="2500" dirty="0"/>
              <a:t>I’m fed up </a:t>
            </a:r>
            <a:r>
              <a:rPr lang="en-US" sz="2500" b="1" dirty="0"/>
              <a:t>with</a:t>
            </a:r>
            <a:r>
              <a:rPr lang="en-US" sz="2500" dirty="0"/>
              <a:t> travel</a:t>
            </a:r>
            <a:r>
              <a:rPr lang="en-US" sz="2500" dirty="0">
                <a:solidFill>
                  <a:srgbClr val="FF0000"/>
                </a:solidFill>
              </a:rPr>
              <a:t>ing</a:t>
            </a:r>
            <a:r>
              <a:rPr lang="en-US" sz="2500" dirty="0"/>
              <a:t> around the world.</a:t>
            </a:r>
          </a:p>
          <a:p>
            <a:pPr algn="ctr"/>
            <a:r>
              <a:rPr lang="en-US" sz="2500" dirty="0"/>
              <a:t>I’m pretty good </a:t>
            </a:r>
            <a:r>
              <a:rPr lang="en-US" sz="2500" b="1" dirty="0"/>
              <a:t>at</a:t>
            </a:r>
            <a:r>
              <a:rPr lang="en-US" sz="2500" dirty="0"/>
              <a:t> talk</a:t>
            </a:r>
            <a:r>
              <a:rPr lang="en-US" sz="2500" dirty="0">
                <a:solidFill>
                  <a:srgbClr val="FF0000"/>
                </a:solidFill>
              </a:rPr>
              <a:t>ing</a:t>
            </a:r>
            <a:r>
              <a:rPr lang="en-US" sz="2500" dirty="0"/>
              <a:t> to camera.</a:t>
            </a:r>
          </a:p>
        </p:txBody>
      </p:sp>
      <p:sp>
        <p:nvSpPr>
          <p:cNvPr id="5" name="Title 1">
            <a:extLst>
              <a:ext uri="{FF2B5EF4-FFF2-40B4-BE49-F238E27FC236}">
                <a16:creationId xmlns:a16="http://schemas.microsoft.com/office/drawing/2014/main" id="{87E59708-D39A-4E50-8B96-D07B13209659}"/>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1.1 Grammar Presentation</a:t>
            </a:r>
          </a:p>
        </p:txBody>
      </p:sp>
    </p:spTree>
    <p:extLst>
      <p:ext uri="{BB962C8B-B14F-4D97-AF65-F5344CB8AC3E}">
        <p14:creationId xmlns:p14="http://schemas.microsoft.com/office/powerpoint/2010/main" val="193618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93E5E08B-55A7-4A75-8D32-3E879CC631F2}"/>
              </a:ext>
            </a:extLst>
          </p:cNvPr>
          <p:cNvSpPr>
            <a:spLocks noGrp="1"/>
          </p:cNvSpPr>
          <p:nvPr>
            <p:ph idx="1"/>
          </p:nvPr>
        </p:nvSpPr>
        <p:spPr/>
        <p:txBody>
          <a:bodyPr/>
          <a:lstStyle/>
          <a:p>
            <a:pPr marL="0" indent="0" algn="ctr">
              <a:buNone/>
            </a:pPr>
            <a:r>
              <a:rPr lang="en-US" dirty="0"/>
              <a:t>Besides, we use </a:t>
            </a:r>
            <a:r>
              <a:rPr lang="en-US" b="1" dirty="0"/>
              <a:t>by</a:t>
            </a:r>
            <a:r>
              <a:rPr lang="en-US" dirty="0"/>
              <a:t> and </a:t>
            </a:r>
            <a:r>
              <a:rPr lang="en-US" b="1" dirty="0"/>
              <a:t>verb + </a:t>
            </a:r>
            <a:r>
              <a:rPr lang="en-US" b="1" dirty="0" err="1"/>
              <a:t>ing</a:t>
            </a:r>
            <a:r>
              <a:rPr lang="en-US" b="1" dirty="0"/>
              <a:t> </a:t>
            </a:r>
            <a:r>
              <a:rPr lang="en-US" dirty="0"/>
              <a:t>to say how something happens:</a:t>
            </a:r>
          </a:p>
          <a:p>
            <a:pPr marL="0" indent="0" algn="ctr">
              <a:buNone/>
            </a:pPr>
            <a:endParaRPr lang="en-US" dirty="0"/>
          </a:p>
          <a:p>
            <a:pPr marL="0" indent="0" algn="ctr">
              <a:buNone/>
            </a:pPr>
            <a:r>
              <a:rPr lang="en-US" dirty="0"/>
              <a:t>You can save the cost of flights </a:t>
            </a:r>
            <a:r>
              <a:rPr lang="en-US" u="sng" dirty="0">
                <a:solidFill>
                  <a:srgbClr val="FF0000"/>
                </a:solidFill>
              </a:rPr>
              <a:t>by having </a:t>
            </a:r>
            <a:r>
              <a:rPr lang="en-US" dirty="0"/>
              <a:t>a videoconference.</a:t>
            </a:r>
          </a:p>
        </p:txBody>
      </p:sp>
      <p:sp>
        <p:nvSpPr>
          <p:cNvPr id="4" name="Title 1">
            <a:extLst>
              <a:ext uri="{FF2B5EF4-FFF2-40B4-BE49-F238E27FC236}">
                <a16:creationId xmlns:a16="http://schemas.microsoft.com/office/drawing/2014/main" id="{D91A0E23-C7B6-4464-9103-2F40C3EA0065}"/>
              </a:ext>
            </a:extLst>
          </p:cNvPr>
          <p:cNvSpPr txBox="1">
            <a:spLocks/>
          </p:cNvSpPr>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altLang="en-US" sz="4200" dirty="0"/>
              <a:t>1.1 Grammar Presentation</a:t>
            </a:r>
          </a:p>
        </p:txBody>
      </p:sp>
    </p:spTree>
    <p:extLst>
      <p:ext uri="{BB962C8B-B14F-4D97-AF65-F5344CB8AC3E}">
        <p14:creationId xmlns:p14="http://schemas.microsoft.com/office/powerpoint/2010/main" val="2181865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6F0B8CF2-77BC-408D-97F8-536991D89F24}"/>
              </a:ext>
            </a:extLst>
          </p:cNvPr>
          <p:cNvSpPr>
            <a:spLocks noGrp="1"/>
          </p:cNvSpPr>
          <p:nvPr>
            <p:ph type="title"/>
          </p:nvPr>
        </p:nvSpPr>
        <p:spPr>
          <a:xfrm>
            <a:off x="611560" y="188640"/>
            <a:ext cx="8229600" cy="1143000"/>
          </a:xfrm>
        </p:spPr>
        <p:txBody>
          <a:bodyPr/>
          <a:lstStyle/>
          <a:p>
            <a:r>
              <a:rPr lang="en-US" dirty="0"/>
              <a:t>Practice 1</a:t>
            </a:r>
          </a:p>
        </p:txBody>
      </p:sp>
      <p:sp>
        <p:nvSpPr>
          <p:cNvPr id="3" name="Tampungan Konten 2">
            <a:extLst>
              <a:ext uri="{FF2B5EF4-FFF2-40B4-BE49-F238E27FC236}">
                <a16:creationId xmlns:a16="http://schemas.microsoft.com/office/drawing/2014/main" id="{0F00D853-B189-4081-822D-DCAF3C0B61E0}"/>
              </a:ext>
            </a:extLst>
          </p:cNvPr>
          <p:cNvSpPr>
            <a:spLocks noGrp="1"/>
          </p:cNvSpPr>
          <p:nvPr>
            <p:ph idx="1"/>
          </p:nvPr>
        </p:nvSpPr>
        <p:spPr>
          <a:xfrm>
            <a:off x="457200" y="2492896"/>
            <a:ext cx="8229600" cy="3345235"/>
          </a:xfrm>
        </p:spPr>
        <p:txBody>
          <a:bodyPr/>
          <a:lstStyle/>
          <a:p>
            <a:pPr marL="514350" indent="-514350">
              <a:buAutoNum type="arabicPeriod"/>
            </a:pPr>
            <a:r>
              <a:rPr lang="en-US" sz="2600" dirty="0"/>
              <a:t>Please make five sentences by using verb + </a:t>
            </a:r>
            <a:r>
              <a:rPr lang="en-US" sz="2600" dirty="0" err="1"/>
              <a:t>ing</a:t>
            </a:r>
            <a:r>
              <a:rPr lang="en-US" sz="2600" dirty="0"/>
              <a:t> after prepositions.</a:t>
            </a:r>
          </a:p>
          <a:p>
            <a:pPr marL="514350" indent="-514350">
              <a:buAutoNum type="arabicPeriod"/>
            </a:pPr>
            <a:r>
              <a:rPr lang="en-US" sz="2600" dirty="0"/>
              <a:t>Try to answer these questions:</a:t>
            </a:r>
          </a:p>
          <a:p>
            <a:pPr marL="900113" indent="-360363">
              <a:buAutoNum type="alphaLcPeriod"/>
            </a:pPr>
            <a:r>
              <a:rPr lang="en-US" sz="2600" dirty="0"/>
              <a:t>How can you improve your English?</a:t>
            </a:r>
          </a:p>
          <a:p>
            <a:pPr marL="900113" indent="-360363">
              <a:buAutoNum type="alphaLcPeriod"/>
            </a:pPr>
            <a:r>
              <a:rPr lang="en-US" sz="2600" dirty="0"/>
              <a:t>How can you get fit?</a:t>
            </a:r>
          </a:p>
          <a:p>
            <a:pPr marL="900113" indent="-360363">
              <a:buAutoNum type="alphaLcPeriod"/>
            </a:pPr>
            <a:r>
              <a:rPr lang="en-US" sz="2600" dirty="0"/>
              <a:t>How can you help to save the environment?</a:t>
            </a:r>
          </a:p>
        </p:txBody>
      </p:sp>
    </p:spTree>
    <p:extLst>
      <p:ext uri="{BB962C8B-B14F-4D97-AF65-F5344CB8AC3E}">
        <p14:creationId xmlns:p14="http://schemas.microsoft.com/office/powerpoint/2010/main" val="12600791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7868</TotalTime>
  <Words>787</Words>
  <Application>Microsoft Office PowerPoint</Application>
  <PresentationFormat>On-screen Show (4:3)</PresentationFormat>
  <Paragraphs>98</Paragraphs>
  <Slides>23</Slides>
  <Notes>1</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Calibri</vt:lpstr>
      <vt:lpstr>Office Theme</vt:lpstr>
      <vt:lpstr>BIZ06 – Bahasa Inggris 2</vt:lpstr>
      <vt:lpstr>UNIT 2 Business communication</vt:lpstr>
      <vt:lpstr>Specific Competence</vt:lpstr>
      <vt:lpstr>1. Verb+ -ing after preposition</vt:lpstr>
      <vt:lpstr>PowerPoint Presentation</vt:lpstr>
      <vt:lpstr>What is preposition?</vt:lpstr>
      <vt:lpstr>PowerPoint Presentation</vt:lpstr>
      <vt:lpstr>PowerPoint Presentation</vt:lpstr>
      <vt:lpstr>Practice 1</vt:lpstr>
      <vt:lpstr>2. Past tense of can, must, have to</vt:lpstr>
      <vt:lpstr>PowerPoint Presentation</vt:lpstr>
      <vt:lpstr>PowerPoint Presentation</vt:lpstr>
      <vt:lpstr>PowerPoint Presentation</vt:lpstr>
      <vt:lpstr>PowerPoint Presentation</vt:lpstr>
      <vt:lpstr>PowerPoint Presentation</vt:lpstr>
      <vt:lpstr>Practice 2</vt:lpstr>
      <vt:lpstr>3. Vocabulary</vt:lpstr>
      <vt:lpstr>3.1 Vocabulary Bank</vt:lpstr>
      <vt:lpstr>Practice 3</vt:lpstr>
      <vt:lpstr>Practice 3</vt:lpstr>
      <vt:lpstr>Practice 3</vt:lpstr>
      <vt:lpstr>4. Listening Activity</vt:lpstr>
      <vt:lpstr>Practice 4</vt:lpstr>
    </vt:vector>
  </TitlesOfParts>
  <Company>UBM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UserUBM</dc:creator>
  <cp:lastModifiedBy>Jonathan Tanihardjo</cp:lastModifiedBy>
  <cp:revision>272</cp:revision>
  <dcterms:created xsi:type="dcterms:W3CDTF">2019-04-15T04:44:51Z</dcterms:created>
  <dcterms:modified xsi:type="dcterms:W3CDTF">2021-01-22T05:48:21Z</dcterms:modified>
</cp:coreProperties>
</file>

<file path=docProps/thumbnail.jpeg>
</file>